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309" r:id="rId2"/>
    <p:sldId id="300" r:id="rId3"/>
    <p:sldId id="301" r:id="rId4"/>
    <p:sldId id="302" r:id="rId5"/>
    <p:sldId id="303" r:id="rId6"/>
    <p:sldId id="304" r:id="rId7"/>
    <p:sldId id="305" r:id="rId8"/>
    <p:sldId id="306" r:id="rId9"/>
    <p:sldId id="308" r:id="rId10"/>
    <p:sldId id="310" r:id="rId11"/>
  </p:sldIdLst>
  <p:sldSz cx="9144000" cy="6858000" type="screen4x3"/>
  <p:notesSz cx="6858000" cy="9144000"/>
  <p:custDataLst>
    <p:tags r:id="rId12"/>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26BFDE"/>
    <a:srgbClr val="FFCCCC"/>
    <a:srgbClr val="990033"/>
    <a:srgbClr val="FF00FF"/>
    <a:srgbClr val="04020A"/>
    <a:srgbClr val="F2F79D"/>
    <a:srgbClr val="EDFB9B"/>
    <a:srgbClr val="78810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760" autoAdjust="0"/>
    <p:restoredTop sz="94660"/>
  </p:normalViewPr>
  <p:slideViewPr>
    <p:cSldViewPr>
      <p:cViewPr varScale="1">
        <p:scale>
          <a:sx n="68" d="100"/>
          <a:sy n="68" d="100"/>
        </p:scale>
        <p:origin x="-54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122" name="Picture 2" descr="그림31"/>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123" name="Freeform 3"/>
          <p:cNvSpPr>
            <a:spLocks/>
          </p:cNvSpPr>
          <p:nvPr/>
        </p:nvSpPr>
        <p:spPr bwMode="ltGray">
          <a:xfrm>
            <a:off x="-3175" y="-6350"/>
            <a:ext cx="9151938" cy="1920875"/>
          </a:xfrm>
          <a:custGeom>
            <a:avLst/>
            <a:gdLst/>
            <a:ahLst/>
            <a:cxnLst>
              <a:cxn ang="0">
                <a:pos x="0" y="0"/>
              </a:cxn>
              <a:cxn ang="0">
                <a:pos x="5" y="1210"/>
              </a:cxn>
              <a:cxn ang="0">
                <a:pos x="3089" y="377"/>
              </a:cxn>
              <a:cxn ang="0">
                <a:pos x="5762" y="794"/>
              </a:cxn>
              <a:cxn ang="0">
                <a:pos x="5765" y="4"/>
              </a:cxn>
              <a:cxn ang="0">
                <a:pos x="0" y="0"/>
              </a:cxn>
            </a:cxnLst>
            <a:rect l="0" t="0" r="r" b="b"/>
            <a:pathLst>
              <a:path w="5765" h="1210">
                <a:moveTo>
                  <a:pt x="0" y="0"/>
                </a:moveTo>
                <a:lnTo>
                  <a:pt x="5" y="1210"/>
                </a:lnTo>
                <a:cubicBezTo>
                  <a:pt x="5" y="1203"/>
                  <a:pt x="1252" y="444"/>
                  <a:pt x="3089" y="377"/>
                </a:cubicBezTo>
                <a:cubicBezTo>
                  <a:pt x="4926" y="310"/>
                  <a:pt x="5748" y="733"/>
                  <a:pt x="5762" y="794"/>
                </a:cubicBezTo>
                <a:lnTo>
                  <a:pt x="5765" y="4"/>
                </a:lnTo>
                <a:lnTo>
                  <a:pt x="0" y="0"/>
                </a:lnTo>
                <a:close/>
              </a:path>
            </a:pathLst>
          </a:custGeom>
          <a:gradFill rotWithShape="1">
            <a:gsLst>
              <a:gs pos="0">
                <a:schemeClr val="hlink"/>
              </a:gs>
              <a:gs pos="100000">
                <a:schemeClr val="hlink">
                  <a:gamma/>
                  <a:shade val="63529"/>
                  <a:invGamma/>
                </a:schemeClr>
              </a:gs>
            </a:gsLst>
            <a:lin ang="0" scaled="1"/>
          </a:gradFill>
          <a:ln w="9525">
            <a:noFill/>
            <a:round/>
            <a:headEnd/>
            <a:tailEnd/>
          </a:ln>
          <a:effectLst/>
        </p:spPr>
        <p:txBody>
          <a:bodyPr/>
          <a:lstStyle/>
          <a:p>
            <a:endParaRPr lang="en-US"/>
          </a:p>
        </p:txBody>
      </p:sp>
      <p:sp>
        <p:nvSpPr>
          <p:cNvPr id="5124" name="Rectangle 4"/>
          <p:cNvSpPr>
            <a:spLocks noGrp="1" noChangeArrowheads="1"/>
          </p:cNvSpPr>
          <p:nvPr>
            <p:ph type="dt" sz="half" idx="2"/>
          </p:nvPr>
        </p:nvSpPr>
        <p:spPr>
          <a:xfrm>
            <a:off x="685800" y="6400800"/>
            <a:ext cx="1981200" cy="244475"/>
          </a:xfrm>
        </p:spPr>
        <p:txBody>
          <a:bodyPr/>
          <a:lstStyle>
            <a:lvl1pPr>
              <a:defRPr sz="1200">
                <a:solidFill>
                  <a:schemeClr val="bg1"/>
                </a:solidFill>
              </a:defRPr>
            </a:lvl1pPr>
          </a:lstStyle>
          <a:p>
            <a:endParaRPr lang="en-US"/>
          </a:p>
        </p:txBody>
      </p:sp>
      <p:sp>
        <p:nvSpPr>
          <p:cNvPr id="5125" name="Rectangle 5"/>
          <p:cNvSpPr>
            <a:spLocks noGrp="1" noChangeArrowheads="1"/>
          </p:cNvSpPr>
          <p:nvPr>
            <p:ph type="ftr" sz="quarter" idx="3"/>
          </p:nvPr>
        </p:nvSpPr>
        <p:spPr>
          <a:xfrm>
            <a:off x="7162800" y="6515100"/>
            <a:ext cx="1839913" cy="244475"/>
          </a:xfrm>
        </p:spPr>
        <p:txBody>
          <a:bodyPr/>
          <a:lstStyle>
            <a:lvl1pPr>
              <a:defRPr b="0" i="1"/>
            </a:lvl1pPr>
          </a:lstStyle>
          <a:p>
            <a:r>
              <a:rPr lang="en-US"/>
              <a:t>www.themegallery.com</a:t>
            </a:r>
          </a:p>
        </p:txBody>
      </p:sp>
      <p:sp>
        <p:nvSpPr>
          <p:cNvPr id="5126" name="Rectangle 6"/>
          <p:cNvSpPr>
            <a:spLocks noGrp="1" noChangeArrowheads="1"/>
          </p:cNvSpPr>
          <p:nvPr>
            <p:ph type="sldNum" sz="quarter" idx="4"/>
          </p:nvPr>
        </p:nvSpPr>
        <p:spPr>
          <a:xfrm>
            <a:off x="228600" y="6400800"/>
            <a:ext cx="381000" cy="244475"/>
          </a:xfrm>
        </p:spPr>
        <p:txBody>
          <a:bodyPr/>
          <a:lstStyle>
            <a:lvl1pPr>
              <a:defRPr sz="1200">
                <a:solidFill>
                  <a:schemeClr val="bg1"/>
                </a:solidFill>
              </a:defRPr>
            </a:lvl1pPr>
          </a:lstStyle>
          <a:p>
            <a:fld id="{2C2B2995-CC55-41C1-9172-F9F015B6AEEA}" type="slidenum">
              <a:rPr lang="en-US"/>
              <a:pPr/>
              <a:t>‹#›</a:t>
            </a:fld>
            <a:endParaRPr lang="en-US"/>
          </a:p>
        </p:txBody>
      </p:sp>
      <p:sp>
        <p:nvSpPr>
          <p:cNvPr id="5127" name="Text Box 7"/>
          <p:cNvSpPr txBox="1">
            <a:spLocks noChangeArrowheads="1"/>
          </p:cNvSpPr>
          <p:nvPr/>
        </p:nvSpPr>
        <p:spPr bwMode="gray">
          <a:xfrm>
            <a:off x="228600" y="304800"/>
            <a:ext cx="1600200" cy="701675"/>
          </a:xfrm>
          <a:prstGeom prst="rect">
            <a:avLst/>
          </a:prstGeom>
          <a:noFill/>
          <a:ln w="9525">
            <a:noFill/>
            <a:miter lim="800000"/>
            <a:headEnd/>
            <a:tailEnd/>
          </a:ln>
          <a:effectLst/>
        </p:spPr>
        <p:txBody>
          <a:bodyPr>
            <a:spAutoFit/>
          </a:bodyPr>
          <a:lstStyle/>
          <a:p>
            <a:pPr algn="ctr"/>
            <a:r>
              <a:rPr lang="en-US" sz="2000" b="1">
                <a:solidFill>
                  <a:srgbClr val="FFFFFF"/>
                </a:solidFill>
              </a:rPr>
              <a:t>Company</a:t>
            </a:r>
          </a:p>
          <a:p>
            <a:pPr algn="ctr"/>
            <a:r>
              <a:rPr lang="en-US" sz="2000" b="1">
                <a:solidFill>
                  <a:srgbClr val="FFFFFF"/>
                </a:solidFill>
              </a:rPr>
              <a:t>Logo</a:t>
            </a:r>
          </a:p>
        </p:txBody>
      </p:sp>
      <p:sp>
        <p:nvSpPr>
          <p:cNvPr id="5128" name="Rectangle 8"/>
          <p:cNvSpPr>
            <a:spLocks noGrp="1" noChangeArrowheads="1"/>
          </p:cNvSpPr>
          <p:nvPr>
            <p:ph type="ctrTitle"/>
          </p:nvPr>
        </p:nvSpPr>
        <p:spPr>
          <a:xfrm>
            <a:off x="304800" y="4191000"/>
            <a:ext cx="4953000" cy="942975"/>
          </a:xfrm>
          <a:effectLst>
            <a:outerShdw dist="28398" dir="1593903" algn="ctr" rotWithShape="0">
              <a:srgbClr val="FFFFFF">
                <a:alpha val="50000"/>
              </a:srgbClr>
            </a:outerShdw>
          </a:effectLst>
        </p:spPr>
        <p:txBody>
          <a:bodyPr/>
          <a:lstStyle>
            <a:lvl1pPr>
              <a:defRPr/>
            </a:lvl1pPr>
          </a:lstStyle>
          <a:p>
            <a:r>
              <a:rPr lang="en-US"/>
              <a:t>Click to edit Master title style</a:t>
            </a:r>
          </a:p>
        </p:txBody>
      </p:sp>
      <p:sp>
        <p:nvSpPr>
          <p:cNvPr id="5129" name="Rectangle 9"/>
          <p:cNvSpPr>
            <a:spLocks noGrp="1" noChangeArrowheads="1"/>
          </p:cNvSpPr>
          <p:nvPr>
            <p:ph type="subTitle" idx="1"/>
          </p:nvPr>
        </p:nvSpPr>
        <p:spPr>
          <a:xfrm>
            <a:off x="304800" y="5334000"/>
            <a:ext cx="5791200" cy="457200"/>
          </a:xfrm>
        </p:spPr>
        <p:txBody>
          <a:bodyPr/>
          <a:lstStyle>
            <a:lvl1pPr marL="0" indent="0" algn="ctr">
              <a:buFont typeface="Wingdings" pitchFamily="2" charset="2"/>
              <a:buNone/>
              <a:defRPr/>
            </a:lvl1pPr>
          </a:lstStyle>
          <a:p>
            <a:r>
              <a:rPr lang="en-US"/>
              <a:t>Click to edit Master subtitle style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www.themegallery.com</a:t>
            </a:r>
          </a:p>
        </p:txBody>
      </p:sp>
      <p:sp>
        <p:nvSpPr>
          <p:cNvPr id="5" name="Slide Number Placeholder 4"/>
          <p:cNvSpPr>
            <a:spLocks noGrp="1"/>
          </p:cNvSpPr>
          <p:nvPr>
            <p:ph type="sldNum" sz="quarter" idx="11"/>
          </p:nvPr>
        </p:nvSpPr>
        <p:spPr/>
        <p:txBody>
          <a:bodyPr/>
          <a:lstStyle>
            <a:lvl1pPr>
              <a:defRPr/>
            </a:lvl1pPr>
          </a:lstStyle>
          <a:p>
            <a:fld id="{23F3E662-ADC2-44F9-AA0C-4DE8914CA8FE}"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228600"/>
            <a:ext cx="209550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228600"/>
            <a:ext cx="613410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www.themegallery.com</a:t>
            </a:r>
          </a:p>
        </p:txBody>
      </p:sp>
      <p:sp>
        <p:nvSpPr>
          <p:cNvPr id="5" name="Slide Number Placeholder 4"/>
          <p:cNvSpPr>
            <a:spLocks noGrp="1"/>
          </p:cNvSpPr>
          <p:nvPr>
            <p:ph type="sldNum" sz="quarter" idx="11"/>
          </p:nvPr>
        </p:nvSpPr>
        <p:spPr/>
        <p:txBody>
          <a:bodyPr/>
          <a:lstStyle>
            <a:lvl1pPr>
              <a:defRPr/>
            </a:lvl1pPr>
          </a:lstStyle>
          <a:p>
            <a:fld id="{F68FA836-447F-4E52-9102-32610AED798D}"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33400" y="228600"/>
            <a:ext cx="8382000" cy="6172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Footer Placeholder 2"/>
          <p:cNvSpPr>
            <a:spLocks noGrp="1"/>
          </p:cNvSpPr>
          <p:nvPr>
            <p:ph type="ftr" sz="quarter" idx="10"/>
          </p:nvPr>
        </p:nvSpPr>
        <p:spPr>
          <a:xfrm>
            <a:off x="6629400" y="6548438"/>
            <a:ext cx="2133600" cy="244475"/>
          </a:xfrm>
        </p:spPr>
        <p:txBody>
          <a:bodyPr/>
          <a:lstStyle>
            <a:lvl1pPr>
              <a:defRPr/>
            </a:lvl1pPr>
          </a:lstStyle>
          <a:p>
            <a:r>
              <a:rPr lang="en-US"/>
              <a:t>www.themegallery.com</a:t>
            </a:r>
          </a:p>
        </p:txBody>
      </p:sp>
      <p:sp>
        <p:nvSpPr>
          <p:cNvPr id="4" name="Slide Number Placeholder 3"/>
          <p:cNvSpPr>
            <a:spLocks noGrp="1"/>
          </p:cNvSpPr>
          <p:nvPr>
            <p:ph type="sldNum" sz="quarter" idx="11"/>
          </p:nvPr>
        </p:nvSpPr>
        <p:spPr>
          <a:xfrm>
            <a:off x="4191000" y="6548438"/>
            <a:ext cx="838200" cy="261937"/>
          </a:xfrm>
        </p:spPr>
        <p:txBody>
          <a:bodyPr/>
          <a:lstStyle>
            <a:lvl1pPr>
              <a:defRPr/>
            </a:lvl1pPr>
          </a:lstStyle>
          <a:p>
            <a:fld id="{6607E834-1AAA-4730-B3AB-688D5D2342E8}" type="slidenum">
              <a:rPr lang="en-US"/>
              <a:pPr/>
              <a:t>‹#›</a:t>
            </a:fld>
            <a:endParaRPr lang="en-US"/>
          </a:p>
        </p:txBody>
      </p:sp>
      <p:sp>
        <p:nvSpPr>
          <p:cNvPr id="5" name="Date Placeholder 4"/>
          <p:cNvSpPr>
            <a:spLocks noGrp="1"/>
          </p:cNvSpPr>
          <p:nvPr>
            <p:ph type="dt" sz="half" idx="12"/>
          </p:nvPr>
        </p:nvSpPr>
        <p:spPr>
          <a:xfrm>
            <a:off x="381000" y="6548438"/>
            <a:ext cx="1905000" cy="261937"/>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a:t>www.themegallery.com</a:t>
            </a:r>
          </a:p>
        </p:txBody>
      </p:sp>
      <p:sp>
        <p:nvSpPr>
          <p:cNvPr id="5" name="Slide Number Placeholder 4"/>
          <p:cNvSpPr>
            <a:spLocks noGrp="1"/>
          </p:cNvSpPr>
          <p:nvPr>
            <p:ph type="sldNum" sz="quarter" idx="11"/>
          </p:nvPr>
        </p:nvSpPr>
        <p:spPr/>
        <p:txBody>
          <a:bodyPr/>
          <a:lstStyle>
            <a:lvl1pPr>
              <a:defRPr/>
            </a:lvl1pPr>
          </a:lstStyle>
          <a:p>
            <a:fld id="{212DF053-902A-4398-99CC-E9E23462118A}"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US"/>
              <a:t>www.themegallery.com</a:t>
            </a:r>
          </a:p>
        </p:txBody>
      </p:sp>
      <p:sp>
        <p:nvSpPr>
          <p:cNvPr id="5" name="Slide Number Placeholder 4"/>
          <p:cNvSpPr>
            <a:spLocks noGrp="1"/>
          </p:cNvSpPr>
          <p:nvPr>
            <p:ph type="sldNum" sz="quarter" idx="11"/>
          </p:nvPr>
        </p:nvSpPr>
        <p:spPr/>
        <p:txBody>
          <a:bodyPr/>
          <a:lstStyle>
            <a:lvl1pPr>
              <a:defRPr/>
            </a:lvl1pPr>
          </a:lstStyle>
          <a:p>
            <a:fld id="{D825DFBE-2EFC-4AF6-9490-D0CE6B0C19A2}" type="slidenum">
              <a:rPr lang="en-US"/>
              <a:pPr/>
              <a:t>‹#›</a:t>
            </a:fld>
            <a:endParaRPr lang="en-US"/>
          </a:p>
        </p:txBody>
      </p:sp>
      <p:sp>
        <p:nvSpPr>
          <p:cNvPr id="6" name="Date Placeholder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447800"/>
            <a:ext cx="401955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5350" y="1447800"/>
            <a:ext cx="401955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a:t>www.themegallery.com</a:t>
            </a:r>
          </a:p>
        </p:txBody>
      </p:sp>
      <p:sp>
        <p:nvSpPr>
          <p:cNvPr id="6" name="Slide Number Placeholder 5"/>
          <p:cNvSpPr>
            <a:spLocks noGrp="1"/>
          </p:cNvSpPr>
          <p:nvPr>
            <p:ph type="sldNum" sz="quarter" idx="11"/>
          </p:nvPr>
        </p:nvSpPr>
        <p:spPr/>
        <p:txBody>
          <a:bodyPr/>
          <a:lstStyle>
            <a:lvl1pPr>
              <a:defRPr/>
            </a:lvl1pPr>
          </a:lstStyle>
          <a:p>
            <a:fld id="{19DB9850-AB8E-4F89-A6A6-80C362A18A70}"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US"/>
              <a:t>www.themegallery.com</a:t>
            </a:r>
          </a:p>
        </p:txBody>
      </p:sp>
      <p:sp>
        <p:nvSpPr>
          <p:cNvPr id="8" name="Slide Number Placeholder 7"/>
          <p:cNvSpPr>
            <a:spLocks noGrp="1"/>
          </p:cNvSpPr>
          <p:nvPr>
            <p:ph type="sldNum" sz="quarter" idx="11"/>
          </p:nvPr>
        </p:nvSpPr>
        <p:spPr/>
        <p:txBody>
          <a:bodyPr/>
          <a:lstStyle>
            <a:lvl1pPr>
              <a:defRPr/>
            </a:lvl1pPr>
          </a:lstStyle>
          <a:p>
            <a:fld id="{B4537AA5-5AD5-44D3-916C-6BE65603D905}" type="slidenum">
              <a:rPr lang="en-US"/>
              <a:pPr/>
              <a:t>‹#›</a:t>
            </a:fld>
            <a:endParaRPr lang="en-US"/>
          </a:p>
        </p:txBody>
      </p:sp>
      <p:sp>
        <p:nvSpPr>
          <p:cNvPr id="9" name="Date Placeholder 8"/>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US"/>
              <a:t>www.themegallery.com</a:t>
            </a:r>
          </a:p>
        </p:txBody>
      </p:sp>
      <p:sp>
        <p:nvSpPr>
          <p:cNvPr id="4" name="Slide Number Placeholder 3"/>
          <p:cNvSpPr>
            <a:spLocks noGrp="1"/>
          </p:cNvSpPr>
          <p:nvPr>
            <p:ph type="sldNum" sz="quarter" idx="11"/>
          </p:nvPr>
        </p:nvSpPr>
        <p:spPr/>
        <p:txBody>
          <a:bodyPr/>
          <a:lstStyle>
            <a:lvl1pPr>
              <a:defRPr/>
            </a:lvl1pPr>
          </a:lstStyle>
          <a:p>
            <a:fld id="{A9245DE6-E1F8-41F7-A646-EEF659C8BD43}" type="slidenum">
              <a:rPr lang="en-US"/>
              <a:pPr/>
              <a:t>‹#›</a:t>
            </a:fld>
            <a:endParaRPr lang="en-US"/>
          </a:p>
        </p:txBody>
      </p:sp>
      <p:sp>
        <p:nvSpPr>
          <p:cNvPr id="5" name="Date Placeholder 4"/>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www.themegallery.com</a:t>
            </a:r>
          </a:p>
        </p:txBody>
      </p:sp>
      <p:sp>
        <p:nvSpPr>
          <p:cNvPr id="3" name="Slide Number Placeholder 2"/>
          <p:cNvSpPr>
            <a:spLocks noGrp="1"/>
          </p:cNvSpPr>
          <p:nvPr>
            <p:ph type="sldNum" sz="quarter" idx="11"/>
          </p:nvPr>
        </p:nvSpPr>
        <p:spPr/>
        <p:txBody>
          <a:bodyPr/>
          <a:lstStyle>
            <a:lvl1pPr>
              <a:defRPr/>
            </a:lvl1pPr>
          </a:lstStyle>
          <a:p>
            <a:fld id="{799A6FE3-50F3-4A8F-A57F-2D2660F903E4}" type="slidenum">
              <a:rPr lang="en-US"/>
              <a:pPr/>
              <a:t>‹#›</a:t>
            </a:fld>
            <a:endParaRPr lang="en-US"/>
          </a:p>
        </p:txBody>
      </p:sp>
      <p:sp>
        <p:nvSpPr>
          <p:cNvPr id="4" name="Date Placeholder 3"/>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www.themegallery.com</a:t>
            </a:r>
          </a:p>
        </p:txBody>
      </p:sp>
      <p:sp>
        <p:nvSpPr>
          <p:cNvPr id="6" name="Slide Number Placeholder 5"/>
          <p:cNvSpPr>
            <a:spLocks noGrp="1"/>
          </p:cNvSpPr>
          <p:nvPr>
            <p:ph type="sldNum" sz="quarter" idx="11"/>
          </p:nvPr>
        </p:nvSpPr>
        <p:spPr/>
        <p:txBody>
          <a:bodyPr/>
          <a:lstStyle>
            <a:lvl1pPr>
              <a:defRPr/>
            </a:lvl1pPr>
          </a:lstStyle>
          <a:p>
            <a:fld id="{7F3B6241-A6A3-479E-A962-DF26C9447BB4}"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a:t>www.themegallery.com</a:t>
            </a:r>
          </a:p>
        </p:txBody>
      </p:sp>
      <p:sp>
        <p:nvSpPr>
          <p:cNvPr id="6" name="Slide Number Placeholder 5"/>
          <p:cNvSpPr>
            <a:spLocks noGrp="1"/>
          </p:cNvSpPr>
          <p:nvPr>
            <p:ph type="sldNum" sz="quarter" idx="11"/>
          </p:nvPr>
        </p:nvSpPr>
        <p:spPr/>
        <p:txBody>
          <a:bodyPr/>
          <a:lstStyle>
            <a:lvl1pPr>
              <a:defRPr/>
            </a:lvl1pPr>
          </a:lstStyle>
          <a:p>
            <a:fld id="{49105882-6ABA-474A-8E1F-81555CECF91D}" type="slidenum">
              <a:rPr lang="en-US"/>
              <a:pPr/>
              <a:t>‹#›</a:t>
            </a:fld>
            <a:endParaRPr lang="en-US"/>
          </a:p>
        </p:txBody>
      </p:sp>
      <p:sp>
        <p:nvSpPr>
          <p:cNvPr id="7" name="Date Placeholder 6"/>
          <p:cNvSpPr>
            <a:spLocks noGrp="1"/>
          </p:cNvSpPr>
          <p:nvPr>
            <p:ph type="dt" sz="half"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pic>
        <p:nvPicPr>
          <p:cNvPr id="4098" name="Picture 2" descr="그림32"/>
          <p:cNvPicPr>
            <a:picLocks noChangeAspect="1" noChangeArrowheads="1"/>
          </p:cNvPicPr>
          <p:nvPr/>
        </p:nvPicPr>
        <p:blipFill>
          <a:blip r:embed="rId14"/>
          <a:srcRect/>
          <a:stretch>
            <a:fillRect/>
          </a:stretch>
        </p:blipFill>
        <p:spPr bwMode="auto">
          <a:xfrm>
            <a:off x="0" y="0"/>
            <a:ext cx="9144000" cy="6858000"/>
          </a:xfrm>
          <a:prstGeom prst="rect">
            <a:avLst/>
          </a:prstGeom>
          <a:noFill/>
        </p:spPr>
      </p:pic>
      <p:sp>
        <p:nvSpPr>
          <p:cNvPr id="4099" name="Line 3"/>
          <p:cNvSpPr>
            <a:spLocks noChangeShapeType="1"/>
          </p:cNvSpPr>
          <p:nvPr/>
        </p:nvSpPr>
        <p:spPr bwMode="auto">
          <a:xfrm>
            <a:off x="304800" y="6508750"/>
            <a:ext cx="8610600" cy="0"/>
          </a:xfrm>
          <a:prstGeom prst="line">
            <a:avLst/>
          </a:prstGeom>
          <a:noFill/>
          <a:ln w="9525">
            <a:solidFill>
              <a:schemeClr val="tx1"/>
            </a:solidFill>
            <a:round/>
            <a:headEnd/>
            <a:tailEnd/>
          </a:ln>
          <a:effectLst/>
        </p:spPr>
        <p:txBody>
          <a:bodyPr/>
          <a:lstStyle/>
          <a:p>
            <a:endParaRPr lang="en-US"/>
          </a:p>
        </p:txBody>
      </p:sp>
      <p:sp>
        <p:nvSpPr>
          <p:cNvPr id="4100" name="Rectangle 4"/>
          <p:cNvSpPr>
            <a:spLocks noGrp="1" noChangeArrowheads="1"/>
          </p:cNvSpPr>
          <p:nvPr>
            <p:ph type="body" idx="1"/>
          </p:nvPr>
        </p:nvSpPr>
        <p:spPr bwMode="gray">
          <a:xfrm>
            <a:off x="533400" y="1447800"/>
            <a:ext cx="8191500" cy="495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1" name="Rectangle 5"/>
          <p:cNvSpPr>
            <a:spLocks noGrp="1" noChangeArrowheads="1"/>
          </p:cNvSpPr>
          <p:nvPr>
            <p:ph type="ftr" sz="quarter" idx="3"/>
          </p:nvPr>
        </p:nvSpPr>
        <p:spPr bwMode="gray">
          <a:xfrm>
            <a:off x="6629400" y="6548438"/>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r>
              <a:rPr lang="en-US"/>
              <a:t>www.themegallery.com</a:t>
            </a:r>
          </a:p>
        </p:txBody>
      </p:sp>
      <p:sp>
        <p:nvSpPr>
          <p:cNvPr id="4102" name="Rectangle 6"/>
          <p:cNvSpPr>
            <a:spLocks noGrp="1" noChangeArrowheads="1"/>
          </p:cNvSpPr>
          <p:nvPr>
            <p:ph type="sldNum" sz="quarter" idx="4"/>
          </p:nvPr>
        </p:nvSpPr>
        <p:spPr bwMode="gray">
          <a:xfrm>
            <a:off x="4191000" y="6548438"/>
            <a:ext cx="838200"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fld id="{89570437-277C-4D57-8620-5B6C072BB164}" type="slidenum">
              <a:rPr lang="en-US"/>
              <a:pPr/>
              <a:t>‹#›</a:t>
            </a:fld>
            <a:endParaRPr lang="en-US"/>
          </a:p>
        </p:txBody>
      </p:sp>
      <p:sp>
        <p:nvSpPr>
          <p:cNvPr id="4103" name="Rectangle 7"/>
          <p:cNvSpPr>
            <a:spLocks noGrp="1" noChangeArrowheads="1"/>
          </p:cNvSpPr>
          <p:nvPr>
            <p:ph type="title"/>
          </p:nvPr>
        </p:nvSpPr>
        <p:spPr bwMode="gray">
          <a:xfrm>
            <a:off x="1828800" y="228600"/>
            <a:ext cx="7086600" cy="4873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04" name="Rectangle 8"/>
          <p:cNvSpPr>
            <a:spLocks noGrp="1" noChangeArrowheads="1"/>
          </p:cNvSpPr>
          <p:nvPr>
            <p:ph type="dt" sz="half" idx="2"/>
          </p:nvPr>
        </p:nvSpPr>
        <p:spPr bwMode="gray">
          <a:xfrm>
            <a:off x="381000" y="6548438"/>
            <a:ext cx="1905000"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hf sldNum="0" hdr="0" dt="0"/>
  <p:txStyles>
    <p:titleStyle>
      <a:lvl1pPr algn="r" rtl="0" fontAlgn="base">
        <a:spcBef>
          <a:spcPct val="0"/>
        </a:spcBef>
        <a:spcAft>
          <a:spcPct val="0"/>
        </a:spcAft>
        <a:defRPr sz="3600" b="1">
          <a:solidFill>
            <a:srgbClr val="FFFFFF"/>
          </a:solidFill>
          <a:latin typeface="+mj-lt"/>
          <a:ea typeface="+mj-ea"/>
          <a:cs typeface="+mj-cs"/>
        </a:defRPr>
      </a:lvl1pPr>
      <a:lvl2pPr algn="r" rtl="0" fontAlgn="base">
        <a:spcBef>
          <a:spcPct val="0"/>
        </a:spcBef>
        <a:spcAft>
          <a:spcPct val="0"/>
        </a:spcAft>
        <a:defRPr sz="3600" b="1">
          <a:solidFill>
            <a:srgbClr val="FFFFFF"/>
          </a:solidFill>
          <a:latin typeface="Arial" charset="0"/>
        </a:defRPr>
      </a:lvl2pPr>
      <a:lvl3pPr algn="r" rtl="0" fontAlgn="base">
        <a:spcBef>
          <a:spcPct val="0"/>
        </a:spcBef>
        <a:spcAft>
          <a:spcPct val="0"/>
        </a:spcAft>
        <a:defRPr sz="3600" b="1">
          <a:solidFill>
            <a:srgbClr val="FFFFFF"/>
          </a:solidFill>
          <a:latin typeface="Arial" charset="0"/>
        </a:defRPr>
      </a:lvl3pPr>
      <a:lvl4pPr algn="r" rtl="0" fontAlgn="base">
        <a:spcBef>
          <a:spcPct val="0"/>
        </a:spcBef>
        <a:spcAft>
          <a:spcPct val="0"/>
        </a:spcAft>
        <a:defRPr sz="3600" b="1">
          <a:solidFill>
            <a:srgbClr val="FFFFFF"/>
          </a:solidFill>
          <a:latin typeface="Arial" charset="0"/>
        </a:defRPr>
      </a:lvl4pPr>
      <a:lvl5pPr algn="r" rtl="0" fontAlgn="base">
        <a:spcBef>
          <a:spcPct val="0"/>
        </a:spcBef>
        <a:spcAft>
          <a:spcPct val="0"/>
        </a:spcAft>
        <a:defRPr sz="3600" b="1">
          <a:solidFill>
            <a:srgbClr val="FFFFFF"/>
          </a:solidFill>
          <a:latin typeface="Arial" charset="0"/>
        </a:defRPr>
      </a:lvl5pPr>
      <a:lvl6pPr marL="457200" algn="r" rtl="0" fontAlgn="base">
        <a:spcBef>
          <a:spcPct val="0"/>
        </a:spcBef>
        <a:spcAft>
          <a:spcPct val="0"/>
        </a:spcAft>
        <a:defRPr sz="3600" b="1">
          <a:solidFill>
            <a:srgbClr val="FFFFFF"/>
          </a:solidFill>
          <a:latin typeface="Arial" charset="0"/>
        </a:defRPr>
      </a:lvl6pPr>
      <a:lvl7pPr marL="914400" algn="r" rtl="0" fontAlgn="base">
        <a:spcBef>
          <a:spcPct val="0"/>
        </a:spcBef>
        <a:spcAft>
          <a:spcPct val="0"/>
        </a:spcAft>
        <a:defRPr sz="3600" b="1">
          <a:solidFill>
            <a:srgbClr val="FFFFFF"/>
          </a:solidFill>
          <a:latin typeface="Arial" charset="0"/>
        </a:defRPr>
      </a:lvl7pPr>
      <a:lvl8pPr marL="1371600" algn="r" rtl="0" fontAlgn="base">
        <a:spcBef>
          <a:spcPct val="0"/>
        </a:spcBef>
        <a:spcAft>
          <a:spcPct val="0"/>
        </a:spcAft>
        <a:defRPr sz="3600" b="1">
          <a:solidFill>
            <a:srgbClr val="FFFFFF"/>
          </a:solidFill>
          <a:latin typeface="Arial" charset="0"/>
        </a:defRPr>
      </a:lvl8pPr>
      <a:lvl9pPr marL="1828800" algn="r" rtl="0" fontAlgn="base">
        <a:spcBef>
          <a:spcPct val="0"/>
        </a:spcBef>
        <a:spcAft>
          <a:spcPct val="0"/>
        </a:spcAft>
        <a:defRPr sz="3600" b="1">
          <a:solidFill>
            <a:srgbClr val="FFFFFF"/>
          </a:solidFill>
          <a:latin typeface="Arial" charset="0"/>
        </a:defRPr>
      </a:lvl9pPr>
    </p:titleStyle>
    <p:bodyStyle>
      <a:lvl1pPr marL="342900" indent="-342900" algn="l" rtl="0" fontAlgn="base">
        <a:spcBef>
          <a:spcPct val="20000"/>
        </a:spcBef>
        <a:spcAft>
          <a:spcPct val="0"/>
        </a:spcAft>
        <a:buClr>
          <a:schemeClr val="tx2"/>
        </a:buClr>
        <a:buFont typeface="Wingdings" pitchFamily="2" charset="2"/>
        <a:buChar char="v"/>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itchFamily="2" charset="2"/>
        <a:buChar char="§"/>
        <a:defRPr sz="2600">
          <a:solidFill>
            <a:schemeClr val="tx1"/>
          </a:solidFill>
          <a:latin typeface="+mn-lt"/>
        </a:defRPr>
      </a:lvl2pPr>
      <a:lvl3pPr marL="1143000" indent="-228600" algn="l" rtl="0" fontAlgn="base">
        <a:spcBef>
          <a:spcPct val="20000"/>
        </a:spcBef>
        <a:spcAft>
          <a:spcPct val="0"/>
        </a:spcAft>
        <a:buClr>
          <a:schemeClr val="accent2"/>
        </a:buClr>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5"/>
          <p:cNvSpPr>
            <a:spLocks noGrp="1" noChangeArrowheads="1"/>
          </p:cNvSpPr>
          <p:nvPr>
            <p:ph type="ftr" sz="quarter" idx="3"/>
          </p:nvPr>
        </p:nvSpPr>
        <p:spPr/>
        <p:txBody>
          <a:bodyPr/>
          <a:lstStyle/>
          <a:p>
            <a:r>
              <a:rPr lang="en-US"/>
              <a:t>www.themegallery.com</a:t>
            </a:r>
          </a:p>
        </p:txBody>
      </p:sp>
      <p:pic>
        <p:nvPicPr>
          <p:cNvPr id="76804" name="Picture 4" descr="4ae85d85_083e7228_4a5ee79e_1ff1664a_4a10d185_190d177a_hoa-phuong[1]"/>
          <p:cNvPicPr>
            <a:picLocks noChangeAspect="1" noChangeArrowheads="1"/>
          </p:cNvPicPr>
          <p:nvPr/>
        </p:nvPicPr>
        <p:blipFill>
          <a:blip r:embed="rId2"/>
          <a:srcRect b="18288"/>
          <a:stretch>
            <a:fillRect/>
          </a:stretch>
        </p:blipFill>
        <p:spPr bwMode="auto">
          <a:xfrm>
            <a:off x="0" y="0"/>
            <a:ext cx="9144000" cy="6858000"/>
          </a:xfrm>
          <a:prstGeom prst="rect">
            <a:avLst/>
          </a:prstGeom>
          <a:noFill/>
        </p:spPr>
      </p:pic>
      <p:sp>
        <p:nvSpPr>
          <p:cNvPr id="76805" name="WordArt 5"/>
          <p:cNvSpPr>
            <a:spLocks noChangeArrowheads="1" noChangeShapeType="1" noTextEdit="1"/>
          </p:cNvSpPr>
          <p:nvPr/>
        </p:nvSpPr>
        <p:spPr bwMode="auto">
          <a:xfrm>
            <a:off x="2362200" y="381000"/>
            <a:ext cx="4905375" cy="400050"/>
          </a:xfrm>
          <a:prstGeom prst="rect">
            <a:avLst/>
          </a:prstGeom>
        </p:spPr>
        <p:txBody>
          <a:bodyPr wrap="none" fromWordArt="1">
            <a:prstTxWarp prst="textPlain">
              <a:avLst>
                <a:gd name="adj" fmla="val 50000"/>
              </a:avLst>
            </a:prstTxWarp>
          </a:bodyPr>
          <a:lstStyle/>
          <a:p>
            <a:pPr algn="ctr"/>
            <a:r>
              <a:rPr lang="en-US" sz="2800" b="1" kern="10" dirty="0" smtClean="0">
                <a:ln w="19050">
                  <a:solidFill>
                    <a:srgbClr val="0000FF"/>
                  </a:solidFill>
                  <a:round/>
                  <a:headEnd/>
                  <a:tailEnd/>
                </a:ln>
                <a:solidFill>
                  <a:srgbClr val="FFFF00"/>
                </a:solidFill>
                <a:effectLst>
                  <a:outerShdw dist="35921" dir="2700000" algn="ctr" rotWithShape="0">
                    <a:srgbClr val="990000"/>
                  </a:outerShdw>
                </a:effectLst>
                <a:latin typeface="Times New Roman"/>
                <a:cs typeface="Times New Roman"/>
              </a:rPr>
              <a:t>TRƯỜNG </a:t>
            </a:r>
            <a:r>
              <a:rPr lang="en-US" sz="2800" b="1" kern="10" dirty="0" err="1" smtClean="0">
                <a:ln w="19050">
                  <a:solidFill>
                    <a:srgbClr val="0000FF"/>
                  </a:solidFill>
                  <a:round/>
                  <a:headEnd/>
                  <a:tailEnd/>
                </a:ln>
                <a:solidFill>
                  <a:srgbClr val="FFFF00"/>
                </a:solidFill>
                <a:effectLst>
                  <a:outerShdw dist="35921" dir="2700000" algn="ctr" rotWithShape="0">
                    <a:srgbClr val="990000"/>
                  </a:outerShdw>
                </a:effectLst>
                <a:latin typeface="Times New Roman"/>
                <a:cs typeface="Times New Roman"/>
              </a:rPr>
              <a:t>TiỂU</a:t>
            </a:r>
            <a:r>
              <a:rPr lang="en-US" sz="2800" b="1" kern="10" dirty="0" smtClean="0">
                <a:ln w="19050">
                  <a:solidFill>
                    <a:srgbClr val="0000FF"/>
                  </a:solidFill>
                  <a:round/>
                  <a:headEnd/>
                  <a:tailEnd/>
                </a:ln>
                <a:solidFill>
                  <a:srgbClr val="FFFF00"/>
                </a:solidFill>
                <a:effectLst>
                  <a:outerShdw dist="35921" dir="2700000" algn="ctr" rotWithShape="0">
                    <a:srgbClr val="990000"/>
                  </a:outerShdw>
                </a:effectLst>
                <a:latin typeface="Times New Roman"/>
                <a:cs typeface="Times New Roman"/>
              </a:rPr>
              <a:t> HỌC ÁI MỘ A</a:t>
            </a:r>
            <a:endParaRPr lang="en-US" sz="2800" b="1" kern="10" dirty="0">
              <a:ln w="19050">
                <a:solidFill>
                  <a:srgbClr val="0000FF"/>
                </a:solidFill>
                <a:round/>
                <a:headEnd/>
                <a:tailEnd/>
              </a:ln>
              <a:solidFill>
                <a:srgbClr val="FFFF00"/>
              </a:solidFill>
              <a:effectLst>
                <a:outerShdw dist="35921" dir="2700000" algn="ctr" rotWithShape="0">
                  <a:srgbClr val="990000"/>
                </a:outerShdw>
              </a:effectLst>
              <a:latin typeface="Times New Roman"/>
              <a:cs typeface="Times New Roman"/>
            </a:endParaRPr>
          </a:p>
        </p:txBody>
      </p:sp>
      <p:sp>
        <p:nvSpPr>
          <p:cNvPr id="76806" name="WordArt 6"/>
          <p:cNvSpPr>
            <a:spLocks noChangeArrowheads="1" noChangeShapeType="1" noTextEdit="1"/>
          </p:cNvSpPr>
          <p:nvPr/>
        </p:nvSpPr>
        <p:spPr bwMode="auto">
          <a:xfrm>
            <a:off x="609600" y="1143000"/>
            <a:ext cx="8153400" cy="1371600"/>
          </a:xfrm>
          <a:prstGeom prst="rect">
            <a:avLst/>
          </a:prstGeom>
        </p:spPr>
        <p:txBody>
          <a:bodyPr wrap="none" fromWordArt="1">
            <a:prstTxWarp prst="textPlain">
              <a:avLst>
                <a:gd name="adj" fmla="val 50000"/>
              </a:avLst>
            </a:prstTxWarp>
          </a:bodyPr>
          <a:lstStyle/>
          <a:p>
            <a:pPr algn="ctr"/>
            <a:r>
              <a:rPr lang="en-US" sz="3600" i="1" kern="10">
                <a:ln w="9525">
                  <a:solidFill>
                    <a:srgbClr val="FF00FF"/>
                  </a:solidFill>
                  <a:round/>
                  <a:headEnd/>
                  <a:tailEnd/>
                </a:ln>
                <a:solidFill>
                  <a:srgbClr val="0000FF"/>
                </a:solidFill>
                <a:latin typeface="Arial"/>
                <a:cs typeface="Arial"/>
              </a:rPr>
              <a:t>Kính chào các thầy cô giáo</a:t>
            </a:r>
          </a:p>
          <a:p>
            <a:pPr algn="ctr"/>
            <a:r>
              <a:rPr lang="en-US" sz="3600" i="1" kern="10">
                <a:ln w="9525">
                  <a:solidFill>
                    <a:srgbClr val="FF00FF"/>
                  </a:solidFill>
                  <a:round/>
                  <a:headEnd/>
                  <a:tailEnd/>
                </a:ln>
                <a:solidFill>
                  <a:srgbClr val="0000FF"/>
                </a:solidFill>
                <a:latin typeface="Arial"/>
                <a:cs typeface="Arial"/>
              </a:rPr>
              <a:t>và các em học sinh!</a:t>
            </a:r>
          </a:p>
        </p:txBody>
      </p:sp>
      <p:sp>
        <p:nvSpPr>
          <p:cNvPr id="76807" name="WordArt 7"/>
          <p:cNvSpPr>
            <a:spLocks noChangeArrowheads="1" noChangeShapeType="1" noTextEdit="1"/>
          </p:cNvSpPr>
          <p:nvPr/>
        </p:nvSpPr>
        <p:spPr bwMode="auto">
          <a:xfrm>
            <a:off x="1447800" y="2971800"/>
            <a:ext cx="6019800" cy="1143000"/>
          </a:xfrm>
          <a:prstGeom prst="rect">
            <a:avLst/>
          </a:prstGeom>
        </p:spPr>
        <p:txBody>
          <a:bodyPr wrap="none" fromWordArt="1">
            <a:prstTxWarp prst="textPlain">
              <a:avLst>
                <a:gd name="adj" fmla="val 50000"/>
              </a:avLst>
            </a:prstTxWarp>
          </a:bodyPr>
          <a:lstStyle/>
          <a:p>
            <a:pPr algn="ctr"/>
            <a:r>
              <a:rPr lang="en-US" sz="6000" b="1" kern="10">
                <a:ln w="19050">
                  <a:solidFill>
                    <a:srgbClr val="FFCC00"/>
                  </a:solidFill>
                  <a:round/>
                  <a:headEnd/>
                  <a:tailEnd/>
                </a:ln>
                <a:solidFill>
                  <a:srgbClr val="00FFFF"/>
                </a:solidFill>
                <a:effectLst>
                  <a:outerShdw dist="35921" dir="2700000" algn="ctr" rotWithShape="0">
                    <a:srgbClr val="990000"/>
                  </a:outerShdw>
                </a:effectLst>
                <a:latin typeface="Times New Roman"/>
                <a:cs typeface="Times New Roman"/>
              </a:rPr>
              <a:t>MÔN: LUYỆN TỪ VÀ CÂU</a:t>
            </a:r>
          </a:p>
        </p:txBody>
      </p:sp>
      <p:sp>
        <p:nvSpPr>
          <p:cNvPr id="76808" name="WordArt 8" descr="Small checker board"/>
          <p:cNvSpPr>
            <a:spLocks noChangeArrowheads="1" noChangeShapeType="1" noTextEdit="1"/>
          </p:cNvSpPr>
          <p:nvPr/>
        </p:nvSpPr>
        <p:spPr bwMode="auto">
          <a:xfrm>
            <a:off x="2590800" y="4429125"/>
            <a:ext cx="3886200" cy="752475"/>
          </a:xfrm>
          <a:prstGeom prst="rect">
            <a:avLst/>
          </a:prstGeom>
        </p:spPr>
        <p:txBody>
          <a:bodyPr wrap="none" fromWordArt="1">
            <a:prstTxWarp prst="textPlain">
              <a:avLst>
                <a:gd name="adj" fmla="val 50000"/>
              </a:avLst>
            </a:prstTxWarp>
          </a:bodyPr>
          <a:lstStyle/>
          <a:p>
            <a:pPr algn="ctr"/>
            <a:r>
              <a:rPr lang="en-US" sz="3600" b="1" kern="10">
                <a:ln w="9525">
                  <a:solidFill>
                    <a:srgbClr val="FF00FF"/>
                  </a:solidFill>
                  <a:round/>
                  <a:headEnd/>
                  <a:tailEnd/>
                </a:ln>
                <a:pattFill prst="smCheck">
                  <a:fgClr>
                    <a:srgbClr val="00FFFF"/>
                  </a:fgClr>
                  <a:bgClr>
                    <a:srgbClr val="FFFFFF"/>
                  </a:bgClr>
                </a:pattFill>
                <a:latin typeface="Times New Roman"/>
                <a:cs typeface="Times New Roman"/>
              </a:rPr>
              <a:t>Lớp 3</a:t>
            </a:r>
          </a:p>
        </p:txBody>
      </p:sp>
      <p:sp>
        <p:nvSpPr>
          <p:cNvPr id="76809" name="WordArt 9" descr="25%"/>
          <p:cNvSpPr>
            <a:spLocks noChangeArrowheads="1" noChangeShapeType="1" noTextEdit="1"/>
          </p:cNvSpPr>
          <p:nvPr/>
        </p:nvSpPr>
        <p:spPr bwMode="auto">
          <a:xfrm>
            <a:off x="838200" y="5867400"/>
            <a:ext cx="7391400" cy="523875"/>
          </a:xfrm>
          <a:prstGeom prst="rect">
            <a:avLst/>
          </a:prstGeom>
        </p:spPr>
        <p:txBody>
          <a:bodyPr wrap="none" fromWordArt="1">
            <a:prstTxWarp prst="textPlain">
              <a:avLst>
                <a:gd name="adj" fmla="val 50000"/>
              </a:avLst>
            </a:prstTxWarp>
          </a:bodyPr>
          <a:lstStyle/>
          <a:p>
            <a:pPr algn="ctr"/>
            <a:r>
              <a:rPr lang="en-US" sz="3600" b="1" i="1" kern="10" dirty="0" smtClean="0">
                <a:ln w="9525">
                  <a:solidFill>
                    <a:srgbClr val="FFFF00"/>
                  </a:solidFill>
                  <a:round/>
                  <a:headEnd/>
                  <a:tailEnd/>
                </a:ln>
                <a:pattFill prst="pct25">
                  <a:fgClr>
                    <a:srgbClr val="FF0000"/>
                  </a:fgClr>
                  <a:bgClr>
                    <a:srgbClr val="FF9933"/>
                  </a:bgClr>
                </a:pattFill>
                <a:effectLst>
                  <a:outerShdw dist="35921" dir="2700000" algn="ctr" rotWithShape="0">
                    <a:srgbClr val="C0C0C0">
                      <a:alpha val="80000"/>
                    </a:srgbClr>
                  </a:outerShdw>
                </a:effectLst>
                <a:latin typeface="Times New Roman"/>
                <a:cs typeface="Times New Roman"/>
              </a:rPr>
              <a:t>NGUYỄN THỊ THƯỜNG</a:t>
            </a:r>
            <a:endParaRPr lang="en-US" sz="3600" b="1" i="1" kern="10" dirty="0">
              <a:ln w="9525">
                <a:solidFill>
                  <a:srgbClr val="FFFF00"/>
                </a:solidFill>
                <a:round/>
                <a:headEnd/>
                <a:tailEnd/>
              </a:ln>
              <a:pattFill prst="pct25">
                <a:fgClr>
                  <a:srgbClr val="FF0000"/>
                </a:fgClr>
                <a:bgClr>
                  <a:srgbClr val="FF9933"/>
                </a:bgClr>
              </a:pattFill>
              <a:effectLst>
                <a:outerShdw dist="35921" dir="2700000" algn="ctr" rotWithShape="0">
                  <a:srgbClr val="C0C0C0">
                    <a:alpha val="8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76805"/>
                                        </p:tgtEl>
                                        <p:attrNameLst>
                                          <p:attrName>style.visibility</p:attrName>
                                        </p:attrNameLst>
                                      </p:cBhvr>
                                      <p:to>
                                        <p:strVal val="visible"/>
                                      </p:to>
                                    </p:set>
                                    <p:animEffect transition="in" filter="wipe(left)">
                                      <p:cBhvr>
                                        <p:cTn id="7" dur="2000"/>
                                        <p:tgtEl>
                                          <p:spTgt spid="76805"/>
                                        </p:tgtEl>
                                      </p:cBhvr>
                                    </p:animEffect>
                                  </p:childTnLst>
                                </p:cTn>
                              </p:par>
                            </p:childTnLst>
                          </p:cTn>
                        </p:par>
                        <p:par>
                          <p:cTn id="8" fill="hold">
                            <p:stCondLst>
                              <p:cond delay="2000"/>
                            </p:stCondLst>
                            <p:childTnLst>
                              <p:par>
                                <p:cTn id="9" presetID="22" presetClass="entr" presetSubtype="8" fill="hold" grpId="0" nodeType="afterEffect">
                                  <p:stCondLst>
                                    <p:cond delay="0"/>
                                  </p:stCondLst>
                                  <p:childTnLst>
                                    <p:set>
                                      <p:cBhvr>
                                        <p:cTn id="10" dur="1" fill="hold">
                                          <p:stCondLst>
                                            <p:cond delay="0"/>
                                          </p:stCondLst>
                                        </p:cTn>
                                        <p:tgtEl>
                                          <p:spTgt spid="76806"/>
                                        </p:tgtEl>
                                        <p:attrNameLst>
                                          <p:attrName>style.visibility</p:attrName>
                                        </p:attrNameLst>
                                      </p:cBhvr>
                                      <p:to>
                                        <p:strVal val="visible"/>
                                      </p:to>
                                    </p:set>
                                    <p:animEffect transition="in" filter="wipe(left)">
                                      <p:cBhvr>
                                        <p:cTn id="11" dur="500"/>
                                        <p:tgtEl>
                                          <p:spTgt spid="76806"/>
                                        </p:tgtEl>
                                      </p:cBhvr>
                                    </p:animEffect>
                                  </p:childTnLst>
                                </p:cTn>
                              </p:par>
                            </p:childTnLst>
                          </p:cTn>
                        </p:par>
                        <p:par>
                          <p:cTn id="12" fill="hold">
                            <p:stCondLst>
                              <p:cond delay="2500"/>
                            </p:stCondLst>
                            <p:childTnLst>
                              <p:par>
                                <p:cTn id="13" presetID="22" presetClass="emph" presetSubtype="0" repeatCount="indefinite" fill="hold" grpId="1" nodeType="afterEffect">
                                  <p:stCondLst>
                                    <p:cond delay="0"/>
                                  </p:stCondLst>
                                  <p:childTnLst>
                                    <p:animClr clrSpc="hsl" dir="cw">
                                      <p:cBhvr override="childStyle">
                                        <p:cTn id="14" dur="1000" fill="hold"/>
                                        <p:tgtEl>
                                          <p:spTgt spid="76806"/>
                                        </p:tgtEl>
                                        <p:attrNameLst>
                                          <p:attrName>style.color</p:attrName>
                                        </p:attrNameLst>
                                      </p:cBhvr>
                                      <p:by>
                                        <p:hsl h="-7200000" s="0" l="0"/>
                                      </p:by>
                                    </p:animClr>
                                    <p:animClr clrSpc="hsl" dir="cw">
                                      <p:cBhvr>
                                        <p:cTn id="15" dur="1000" fill="hold"/>
                                        <p:tgtEl>
                                          <p:spTgt spid="76806"/>
                                        </p:tgtEl>
                                        <p:attrNameLst>
                                          <p:attrName>fillcolor</p:attrName>
                                        </p:attrNameLst>
                                      </p:cBhvr>
                                      <p:by>
                                        <p:hsl h="-7200000" s="0" l="0"/>
                                      </p:by>
                                    </p:animClr>
                                    <p:animClr clrSpc="hsl" dir="cw">
                                      <p:cBhvr>
                                        <p:cTn id="16" dur="1000" fill="hold"/>
                                        <p:tgtEl>
                                          <p:spTgt spid="76806"/>
                                        </p:tgtEl>
                                        <p:attrNameLst>
                                          <p:attrName>stroke.color</p:attrName>
                                        </p:attrNameLst>
                                      </p:cBhvr>
                                      <p:by>
                                        <p:hsl h="-7200000" s="0" l="0"/>
                                      </p:by>
                                    </p:animClr>
                                    <p:set>
                                      <p:cBhvr>
                                        <p:cTn id="17" dur="1000" fill="hold"/>
                                        <p:tgtEl>
                                          <p:spTgt spid="76806"/>
                                        </p:tgtEl>
                                        <p:attrNameLst>
                                          <p:attrName>fill.type</p:attrName>
                                        </p:attrNameLst>
                                      </p:cBhvr>
                                      <p:to>
                                        <p:strVal val="solid"/>
                                      </p:to>
                                    </p:set>
                                  </p:childTnLst>
                                </p:cTn>
                              </p:par>
                            </p:childTnLst>
                          </p:cTn>
                        </p:par>
                        <p:par>
                          <p:cTn id="18" fill="hold">
                            <p:stCondLst>
                              <p:cond delay="3500"/>
                            </p:stCondLst>
                            <p:childTnLst>
                              <p:par>
                                <p:cTn id="19" presetID="22" presetClass="entr" presetSubtype="8" fill="hold" grpId="0" nodeType="afterEffect">
                                  <p:stCondLst>
                                    <p:cond delay="0"/>
                                  </p:stCondLst>
                                  <p:childTnLst>
                                    <p:set>
                                      <p:cBhvr>
                                        <p:cTn id="20" dur="1" fill="hold">
                                          <p:stCondLst>
                                            <p:cond delay="0"/>
                                          </p:stCondLst>
                                        </p:cTn>
                                        <p:tgtEl>
                                          <p:spTgt spid="76807"/>
                                        </p:tgtEl>
                                        <p:attrNameLst>
                                          <p:attrName>style.visibility</p:attrName>
                                        </p:attrNameLst>
                                      </p:cBhvr>
                                      <p:to>
                                        <p:strVal val="visible"/>
                                      </p:to>
                                    </p:set>
                                    <p:animEffect transition="in" filter="wipe(left)">
                                      <p:cBhvr>
                                        <p:cTn id="21" dur="2000"/>
                                        <p:tgtEl>
                                          <p:spTgt spid="76807"/>
                                        </p:tgtEl>
                                      </p:cBhvr>
                                    </p:animEffect>
                                  </p:childTnLst>
                                </p:cTn>
                              </p:par>
                            </p:childTnLst>
                          </p:cTn>
                        </p:par>
                        <p:par>
                          <p:cTn id="22" fill="hold">
                            <p:stCondLst>
                              <p:cond delay="5500"/>
                            </p:stCondLst>
                            <p:childTnLst>
                              <p:par>
                                <p:cTn id="23" presetID="22" presetClass="entr" presetSubtype="8" fill="hold" grpId="0" nodeType="afterEffect">
                                  <p:stCondLst>
                                    <p:cond delay="0"/>
                                  </p:stCondLst>
                                  <p:childTnLst>
                                    <p:set>
                                      <p:cBhvr>
                                        <p:cTn id="24" dur="1" fill="hold">
                                          <p:stCondLst>
                                            <p:cond delay="0"/>
                                          </p:stCondLst>
                                        </p:cTn>
                                        <p:tgtEl>
                                          <p:spTgt spid="76808"/>
                                        </p:tgtEl>
                                        <p:attrNameLst>
                                          <p:attrName>style.visibility</p:attrName>
                                        </p:attrNameLst>
                                      </p:cBhvr>
                                      <p:to>
                                        <p:strVal val="visible"/>
                                      </p:to>
                                    </p:set>
                                    <p:animEffect transition="in" filter="wipe(left)">
                                      <p:cBhvr>
                                        <p:cTn id="25" dur="2000"/>
                                        <p:tgtEl>
                                          <p:spTgt spid="76808"/>
                                        </p:tgtEl>
                                      </p:cBhvr>
                                    </p:animEffect>
                                  </p:childTnLst>
                                </p:cTn>
                              </p:par>
                            </p:childTnLst>
                          </p:cTn>
                        </p:par>
                        <p:par>
                          <p:cTn id="26" fill="hold">
                            <p:stCondLst>
                              <p:cond delay="7500"/>
                            </p:stCondLst>
                            <p:childTnLst>
                              <p:par>
                                <p:cTn id="27" presetID="22" presetClass="entr" presetSubtype="8" repeatCount="indefinite" fill="hold" grpId="0" nodeType="afterEffect">
                                  <p:stCondLst>
                                    <p:cond delay="0"/>
                                  </p:stCondLst>
                                  <p:childTnLst>
                                    <p:set>
                                      <p:cBhvr>
                                        <p:cTn id="28" dur="1" fill="hold">
                                          <p:stCondLst>
                                            <p:cond delay="0"/>
                                          </p:stCondLst>
                                        </p:cTn>
                                        <p:tgtEl>
                                          <p:spTgt spid="76809"/>
                                        </p:tgtEl>
                                        <p:attrNameLst>
                                          <p:attrName>style.visibility</p:attrName>
                                        </p:attrNameLst>
                                      </p:cBhvr>
                                      <p:to>
                                        <p:strVal val="visible"/>
                                      </p:to>
                                    </p:set>
                                    <p:animEffect transition="in" filter="wipe(left)">
                                      <p:cBhvr>
                                        <p:cTn id="29" dur="5000"/>
                                        <p:tgtEl>
                                          <p:spTgt spid="768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5" grpId="0" animBg="1"/>
      <p:bldP spid="76806" grpId="0" animBg="1"/>
      <p:bldP spid="76806" grpId="1" animBg="1"/>
      <p:bldP spid="76807" grpId="0" animBg="1"/>
      <p:bldP spid="76808" grpId="0" animBg="1"/>
      <p:bldP spid="7680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a:t>www.themegallery.com</a:t>
            </a:r>
          </a:p>
        </p:txBody>
      </p:sp>
      <p:pic>
        <p:nvPicPr>
          <p:cNvPr id="77828" name="Picture 4" descr="49387012_ex%20[1]"/>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77829" name="WordArt 5"/>
          <p:cNvSpPr>
            <a:spLocks noChangeArrowheads="1" noChangeShapeType="1" noTextEdit="1"/>
          </p:cNvSpPr>
          <p:nvPr/>
        </p:nvSpPr>
        <p:spPr bwMode="auto">
          <a:xfrm>
            <a:off x="304800" y="914400"/>
            <a:ext cx="8486775" cy="1676400"/>
          </a:xfrm>
          <a:prstGeom prst="rect">
            <a:avLst/>
          </a:prstGeom>
        </p:spPr>
        <p:txBody>
          <a:bodyPr wrap="none" fromWordArt="1">
            <a:prstTxWarp prst="textPlain">
              <a:avLst>
                <a:gd name="adj" fmla="val 50000"/>
              </a:avLst>
            </a:prstTxWarp>
          </a:bodyPr>
          <a:lstStyle/>
          <a:p>
            <a:pPr algn="ctr"/>
            <a:r>
              <a:rPr lang="vi-VN" sz="3200" b="1" i="1" kern="10">
                <a:ln w="9525">
                  <a:solidFill>
                    <a:srgbClr val="FF0000"/>
                  </a:solidFill>
                  <a:round/>
                  <a:headEnd/>
                  <a:tailEnd/>
                </a:ln>
                <a:solidFill>
                  <a:srgbClr val="FFFF00">
                    <a:alpha val="72000"/>
                  </a:srgbClr>
                </a:solidFill>
                <a:effectLst>
                  <a:outerShdw dist="107763" dir="13500000" algn="ctr" rotWithShape="0">
                    <a:srgbClr val="808080">
                      <a:alpha val="50000"/>
                    </a:srgbClr>
                  </a:outerShdw>
                </a:effectLst>
                <a:latin typeface="Times New Roman"/>
                <a:cs typeface="Times New Roman"/>
              </a:rPr>
              <a:t>XIN CHÂN THÀNH CẢM ƠN QUÝ THẦY CÔ</a:t>
            </a:r>
          </a:p>
          <a:p>
            <a:pPr algn="ctr"/>
            <a:r>
              <a:rPr lang="vi-VN" sz="3200" b="1" i="1" kern="10">
                <a:ln w="9525">
                  <a:solidFill>
                    <a:srgbClr val="FF0000"/>
                  </a:solidFill>
                  <a:round/>
                  <a:headEnd/>
                  <a:tailEnd/>
                </a:ln>
                <a:solidFill>
                  <a:srgbClr val="FFFF00">
                    <a:alpha val="72000"/>
                  </a:srgbClr>
                </a:solidFill>
                <a:effectLst>
                  <a:outerShdw dist="107763" dir="13500000" algn="ctr" rotWithShape="0">
                    <a:srgbClr val="808080">
                      <a:alpha val="50000"/>
                    </a:srgbClr>
                  </a:outerShdw>
                </a:effectLst>
                <a:latin typeface="Times New Roman"/>
                <a:cs typeface="Times New Roman"/>
              </a:rPr>
              <a:t> CÙNG CÁC EM HỌC SINH</a:t>
            </a:r>
            <a:endParaRPr lang="en-US" sz="3200" b="1" i="1" kern="10">
              <a:ln w="9525">
                <a:solidFill>
                  <a:srgbClr val="FF0000"/>
                </a:solidFill>
                <a:round/>
                <a:headEnd/>
                <a:tailEnd/>
              </a:ln>
              <a:solidFill>
                <a:srgbClr val="FFFF00">
                  <a:alpha val="72000"/>
                </a:srgbClr>
              </a:solidFill>
              <a:effectLst>
                <a:outerShdw dist="107763" dir="13500000" algn="ctr" rotWithShape="0">
                  <a:srgbClr val="808080">
                    <a:alpha val="50000"/>
                  </a:srgbClr>
                </a:outerShdw>
              </a:effectLst>
              <a:latin typeface="Times New Roman"/>
              <a:cs typeface="Times New Roman"/>
            </a:endParaRPr>
          </a:p>
        </p:txBody>
      </p:sp>
      <p:sp>
        <p:nvSpPr>
          <p:cNvPr id="77830" name="WordArt 6"/>
          <p:cNvSpPr>
            <a:spLocks noChangeArrowheads="1" noChangeShapeType="1" noTextEdit="1"/>
          </p:cNvSpPr>
          <p:nvPr/>
        </p:nvSpPr>
        <p:spPr bwMode="auto">
          <a:xfrm>
            <a:off x="2057400" y="4267200"/>
            <a:ext cx="4600575" cy="857250"/>
          </a:xfrm>
          <a:prstGeom prst="rect">
            <a:avLst/>
          </a:prstGeom>
        </p:spPr>
        <p:txBody>
          <a:bodyPr wrap="none" fromWordArt="1">
            <a:prstTxWarp prst="textPlain">
              <a:avLst>
                <a:gd name="adj" fmla="val 50000"/>
              </a:avLst>
            </a:prstTxWarp>
            <a:scene3d>
              <a:camera prst="legacyPerspectiveTop"/>
              <a:lightRig rig="legacyHarsh3" dir="b"/>
            </a:scene3d>
            <a:sp3d extrusionH="121893000" prstMaterial="legacyMatte">
              <a:extrusionClr>
                <a:srgbClr val="663300"/>
              </a:extrusionClr>
            </a:sp3d>
          </a:bodyPr>
          <a:lstStyle/>
          <a:p>
            <a:pPr algn="ctr"/>
            <a:r>
              <a:rPr lang="en-US" sz="6000" b="1" kern="10">
                <a:ln w="9525">
                  <a:round/>
                  <a:headEnd/>
                  <a:tailEnd/>
                </a:ln>
                <a:gradFill rotWithShape="1">
                  <a:gsLst>
                    <a:gs pos="0">
                      <a:srgbClr val="FF00FF">
                        <a:alpha val="57001"/>
                      </a:srgbClr>
                    </a:gs>
                    <a:gs pos="100000">
                      <a:srgbClr val="FFFF00"/>
                    </a:gs>
                  </a:gsLst>
                  <a:lin ang="2700000" scaled="1"/>
                </a:gradFill>
                <a:latin typeface="Times New Roman"/>
                <a:cs typeface="Times New Roman"/>
              </a:rPr>
              <a:t>Chào tạm biệt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77829"/>
                                        </p:tgtEl>
                                        <p:attrNameLst>
                                          <p:attrName>style.visibility</p:attrName>
                                        </p:attrNameLst>
                                      </p:cBhvr>
                                      <p:to>
                                        <p:strVal val="visible"/>
                                      </p:to>
                                    </p:set>
                                    <p:anim calcmode="lin" valueType="num">
                                      <p:cBhvr>
                                        <p:cTn id="7" dur="500" fill="hold"/>
                                        <p:tgtEl>
                                          <p:spTgt spid="77829"/>
                                        </p:tgtEl>
                                        <p:attrNameLst>
                                          <p:attrName>ppt_w</p:attrName>
                                        </p:attrNameLst>
                                      </p:cBhvr>
                                      <p:tavLst>
                                        <p:tav tm="0">
                                          <p:val>
                                            <p:fltVal val="0"/>
                                          </p:val>
                                        </p:tav>
                                        <p:tav tm="100000">
                                          <p:val>
                                            <p:strVal val="#ppt_w"/>
                                          </p:val>
                                        </p:tav>
                                      </p:tavLst>
                                    </p:anim>
                                    <p:anim calcmode="lin" valueType="num">
                                      <p:cBhvr>
                                        <p:cTn id="8" dur="500" fill="hold"/>
                                        <p:tgtEl>
                                          <p:spTgt spid="77829"/>
                                        </p:tgtEl>
                                        <p:attrNameLst>
                                          <p:attrName>ppt_h</p:attrName>
                                        </p:attrNameLst>
                                      </p:cBhvr>
                                      <p:tavLst>
                                        <p:tav tm="0">
                                          <p:val>
                                            <p:fltVal val="0"/>
                                          </p:val>
                                        </p:tav>
                                        <p:tav tm="100000">
                                          <p:val>
                                            <p:strVal val="#ppt_h"/>
                                          </p:val>
                                        </p:tav>
                                      </p:tavLst>
                                    </p:anim>
                                    <p:animEffect transition="in" filter="fade">
                                      <p:cBhvr>
                                        <p:cTn id="9" dur="500"/>
                                        <p:tgtEl>
                                          <p:spTgt spid="77829"/>
                                        </p:tgtEl>
                                      </p:cBhvr>
                                    </p:animEffect>
                                  </p:childTnLst>
                                </p:cTn>
                              </p:par>
                            </p:childTnLst>
                          </p:cTn>
                        </p:par>
                        <p:par>
                          <p:cTn id="10" fill="hold">
                            <p:stCondLst>
                              <p:cond delay="500"/>
                            </p:stCondLst>
                            <p:childTnLst>
                              <p:par>
                                <p:cTn id="11" presetID="22" presetClass="emph" presetSubtype="0" repeatCount="indefinite" fill="hold" grpId="1" nodeType="afterEffect">
                                  <p:stCondLst>
                                    <p:cond delay="0"/>
                                  </p:stCondLst>
                                  <p:endCondLst>
                                    <p:cond evt="onNext" delay="0">
                                      <p:tgtEl>
                                        <p:sldTgt/>
                                      </p:tgtEl>
                                    </p:cond>
                                  </p:endCondLst>
                                  <p:childTnLst>
                                    <p:animClr clrSpc="hsl" dir="cw">
                                      <p:cBhvr override="childStyle">
                                        <p:cTn id="12" dur="500" fill="hold"/>
                                        <p:tgtEl>
                                          <p:spTgt spid="77829"/>
                                        </p:tgtEl>
                                        <p:attrNameLst>
                                          <p:attrName>style.color</p:attrName>
                                        </p:attrNameLst>
                                      </p:cBhvr>
                                      <p:by>
                                        <p:hsl h="-7200000" s="0" l="0"/>
                                      </p:by>
                                    </p:animClr>
                                    <p:animClr clrSpc="hsl" dir="cw">
                                      <p:cBhvr>
                                        <p:cTn id="13" dur="500" fill="hold"/>
                                        <p:tgtEl>
                                          <p:spTgt spid="77829"/>
                                        </p:tgtEl>
                                        <p:attrNameLst>
                                          <p:attrName>fillcolor</p:attrName>
                                        </p:attrNameLst>
                                      </p:cBhvr>
                                      <p:by>
                                        <p:hsl h="-7200000" s="0" l="0"/>
                                      </p:by>
                                    </p:animClr>
                                    <p:animClr clrSpc="hsl" dir="cw">
                                      <p:cBhvr>
                                        <p:cTn id="14" dur="500" fill="hold"/>
                                        <p:tgtEl>
                                          <p:spTgt spid="77829"/>
                                        </p:tgtEl>
                                        <p:attrNameLst>
                                          <p:attrName>stroke.color</p:attrName>
                                        </p:attrNameLst>
                                      </p:cBhvr>
                                      <p:by>
                                        <p:hsl h="-7200000" s="0" l="0"/>
                                      </p:by>
                                    </p:animClr>
                                    <p:set>
                                      <p:cBhvr>
                                        <p:cTn id="15" dur="500" fill="hold"/>
                                        <p:tgtEl>
                                          <p:spTgt spid="77829"/>
                                        </p:tgtEl>
                                        <p:attrNameLst>
                                          <p:attrName>fill.type</p:attrName>
                                        </p:attrNameLst>
                                      </p:cBhvr>
                                      <p:to>
                                        <p:strVal val="solid"/>
                                      </p:to>
                                    </p:set>
                                  </p:childTnLst>
                                </p:cTn>
                              </p:par>
                            </p:childTnLst>
                          </p:cTn>
                        </p:par>
                        <p:par>
                          <p:cTn id="16" fill="hold">
                            <p:stCondLst>
                              <p:cond delay="1000"/>
                            </p:stCondLst>
                            <p:childTnLst>
                              <p:par>
                                <p:cTn id="17" presetID="20" presetClass="entr" presetSubtype="0" fill="hold" grpId="0" nodeType="afterEffect">
                                  <p:stCondLst>
                                    <p:cond delay="0"/>
                                  </p:stCondLst>
                                  <p:childTnLst>
                                    <p:set>
                                      <p:cBhvr>
                                        <p:cTn id="18" dur="1" fill="hold">
                                          <p:stCondLst>
                                            <p:cond delay="0"/>
                                          </p:stCondLst>
                                        </p:cTn>
                                        <p:tgtEl>
                                          <p:spTgt spid="77830"/>
                                        </p:tgtEl>
                                        <p:attrNameLst>
                                          <p:attrName>style.visibility</p:attrName>
                                        </p:attrNameLst>
                                      </p:cBhvr>
                                      <p:to>
                                        <p:strVal val="visible"/>
                                      </p:to>
                                    </p:set>
                                    <p:animEffect transition="in" filter="wedge">
                                      <p:cBhvr>
                                        <p:cTn id="19" dur="2000"/>
                                        <p:tgtEl>
                                          <p:spTgt spid="778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9" grpId="0" animBg="1"/>
      <p:bldP spid="77829" grpId="1" animBg="1"/>
      <p:bldP spid="7783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3"/>
          <p:cNvSpPr>
            <a:spLocks noGrp="1"/>
          </p:cNvSpPr>
          <p:nvPr>
            <p:ph type="ftr" sz="quarter" idx="10"/>
          </p:nvPr>
        </p:nvSpPr>
        <p:spPr/>
        <p:txBody>
          <a:bodyPr/>
          <a:lstStyle/>
          <a:p>
            <a:r>
              <a:rPr lang="en-US"/>
              <a:t>www.themegallery.com</a:t>
            </a:r>
          </a:p>
        </p:txBody>
      </p:sp>
      <p:sp>
        <p:nvSpPr>
          <p:cNvPr id="65540" name="AutoShape 4"/>
          <p:cNvSpPr>
            <a:spLocks noChangeArrowheads="1"/>
          </p:cNvSpPr>
          <p:nvPr/>
        </p:nvSpPr>
        <p:spPr bwMode="gray">
          <a:xfrm>
            <a:off x="3200400" y="1371600"/>
            <a:ext cx="2743200" cy="6858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990000"/>
            </a:solidFill>
            <a:round/>
            <a:headEnd/>
            <a:tailEnd/>
          </a:ln>
          <a:effectLst>
            <a:outerShdw dist="135003" dir="2928844" algn="ctr" rotWithShape="0">
              <a:srgbClr val="000000">
                <a:alpha val="50000"/>
              </a:srgbClr>
            </a:outerShdw>
          </a:effectLst>
        </p:spPr>
        <p:txBody>
          <a:bodyPr wrap="none" anchor="ctr"/>
          <a:lstStyle/>
          <a:p>
            <a:r>
              <a:rPr lang="en-US" sz="2800" b="1" dirty="0" err="1" smtClean="0">
                <a:latin typeface="Times New Roman" pitchFamily="18" charset="0"/>
              </a:rPr>
              <a:t>Ôn</a:t>
            </a:r>
            <a:r>
              <a:rPr lang="en-US" sz="2800" b="1" dirty="0" smtClean="0">
                <a:latin typeface="Times New Roman" pitchFamily="18" charset="0"/>
              </a:rPr>
              <a:t> </a:t>
            </a:r>
            <a:r>
              <a:rPr lang="en-US" sz="2800" b="1" dirty="0" err="1">
                <a:latin typeface="Times New Roman" pitchFamily="18" charset="0"/>
              </a:rPr>
              <a:t>bài</a:t>
            </a:r>
            <a:r>
              <a:rPr lang="en-US" sz="2800" b="1" dirty="0">
                <a:latin typeface="Times New Roman" pitchFamily="18" charset="0"/>
              </a:rPr>
              <a:t> </a:t>
            </a:r>
            <a:r>
              <a:rPr lang="en-US" sz="2800" b="1" dirty="0" err="1">
                <a:latin typeface="Times New Roman" pitchFamily="18" charset="0"/>
              </a:rPr>
              <a:t>cũ</a:t>
            </a:r>
            <a:endParaRPr lang="en-US" sz="2800" b="1" dirty="0">
              <a:latin typeface="Times New Roman" pitchFamily="18" charset="0"/>
            </a:endParaRPr>
          </a:p>
        </p:txBody>
      </p:sp>
      <p:pic>
        <p:nvPicPr>
          <p:cNvPr id="65541" name="Picture 5" descr="9"/>
          <p:cNvPicPr>
            <a:picLocks noChangeAspect="1" noChangeArrowheads="1" noCrop="1"/>
          </p:cNvPicPr>
          <p:nvPr/>
        </p:nvPicPr>
        <p:blipFill>
          <a:blip r:embed="rId2"/>
          <a:srcRect/>
          <a:stretch>
            <a:fillRect/>
          </a:stretch>
        </p:blipFill>
        <p:spPr bwMode="auto">
          <a:xfrm>
            <a:off x="457200" y="4419600"/>
            <a:ext cx="990600" cy="1981200"/>
          </a:xfrm>
          <a:prstGeom prst="rect">
            <a:avLst/>
          </a:prstGeom>
          <a:noFill/>
        </p:spPr>
      </p:pic>
      <p:sp>
        <p:nvSpPr>
          <p:cNvPr id="65542" name="Text Box 6"/>
          <p:cNvSpPr txBox="1">
            <a:spLocks noChangeArrowheads="1"/>
          </p:cNvSpPr>
          <p:nvPr/>
        </p:nvSpPr>
        <p:spPr bwMode="auto">
          <a:xfrm>
            <a:off x="2895600" y="685800"/>
            <a:ext cx="3276600" cy="579438"/>
          </a:xfrm>
          <a:prstGeom prst="rect">
            <a:avLst/>
          </a:prstGeom>
          <a:noFill/>
          <a:ln w="9525">
            <a:noFill/>
            <a:miter lim="800000"/>
            <a:headEnd/>
            <a:tailEnd/>
          </a:ln>
          <a:effectLst/>
        </p:spPr>
        <p:txBody>
          <a:bodyPr>
            <a:spAutoFit/>
          </a:bodyPr>
          <a:lstStyle/>
          <a:p>
            <a:pPr>
              <a:spcBef>
                <a:spcPct val="50000"/>
              </a:spcBef>
            </a:pPr>
            <a:r>
              <a:rPr lang="en-US" sz="3200" b="1" u="sng">
                <a:solidFill>
                  <a:srgbClr val="990033"/>
                </a:solidFill>
                <a:latin typeface="Times New Roman" pitchFamily="18" charset="0"/>
              </a:rPr>
              <a:t>Luyện từ và câu</a:t>
            </a:r>
          </a:p>
        </p:txBody>
      </p:sp>
      <p:grpSp>
        <p:nvGrpSpPr>
          <p:cNvPr id="65543" name="Group 7"/>
          <p:cNvGrpSpPr>
            <a:grpSpLocks/>
          </p:cNvGrpSpPr>
          <p:nvPr/>
        </p:nvGrpSpPr>
        <p:grpSpPr bwMode="auto">
          <a:xfrm>
            <a:off x="685800" y="20638"/>
            <a:ext cx="8077200" cy="714375"/>
            <a:chOff x="288" y="0"/>
            <a:chExt cx="5088" cy="562"/>
          </a:xfrm>
        </p:grpSpPr>
        <p:sp>
          <p:nvSpPr>
            <p:cNvPr id="65544" name="AutoShape 8"/>
            <p:cNvSpPr>
              <a:spLocks noChangeArrowheads="1"/>
            </p:cNvSpPr>
            <p:nvPr/>
          </p:nvSpPr>
          <p:spPr bwMode="gray">
            <a:xfrm>
              <a:off x="288" y="0"/>
              <a:ext cx="5088"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r>
                <a:rPr lang="en-US" sz="2800" b="1" dirty="0">
                  <a:latin typeface="Times New Roman" pitchFamily="18" charset="0"/>
                </a:rPr>
                <a:t>     </a:t>
              </a:r>
            </a:p>
          </p:txBody>
        </p:sp>
        <p:grpSp>
          <p:nvGrpSpPr>
            <p:cNvPr id="65545" name="Group 9"/>
            <p:cNvGrpSpPr>
              <a:grpSpLocks/>
            </p:cNvGrpSpPr>
            <p:nvPr/>
          </p:nvGrpSpPr>
          <p:grpSpPr bwMode="auto">
            <a:xfrm>
              <a:off x="384" y="47"/>
              <a:ext cx="528" cy="515"/>
              <a:chOff x="999" y="3120"/>
              <a:chExt cx="768" cy="1001"/>
            </a:xfrm>
          </p:grpSpPr>
          <p:sp>
            <p:nvSpPr>
              <p:cNvPr id="65546" name="AutoShape 10"/>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65547" name="Freeform 11"/>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65548" name="Text Box 12"/>
              <p:cNvSpPr txBox="1">
                <a:spLocks noChangeArrowheads="1"/>
              </p:cNvSpPr>
              <p:nvPr/>
            </p:nvSpPr>
            <p:spPr bwMode="gray">
              <a:xfrm>
                <a:off x="1290" y="3327"/>
                <a:ext cx="169" cy="794"/>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grpSp>
      <p:sp>
        <p:nvSpPr>
          <p:cNvPr id="65549" name="AutoShape 13">
            <a:hlinkClick r:id="rId3" action="ppaction://hlinksldjump"/>
          </p:cNvPr>
          <p:cNvSpPr>
            <a:spLocks noChangeArrowheads="1"/>
          </p:cNvSpPr>
          <p:nvPr/>
        </p:nvSpPr>
        <p:spPr bwMode="auto">
          <a:xfrm>
            <a:off x="1371600" y="2667000"/>
            <a:ext cx="4724400" cy="1981200"/>
          </a:xfrm>
          <a:prstGeom prst="cloudCallout">
            <a:avLst>
              <a:gd name="adj1" fmla="val -44051"/>
              <a:gd name="adj2" fmla="val 70032"/>
            </a:avLst>
          </a:prstGeom>
          <a:solidFill>
            <a:schemeClr val="bg1"/>
          </a:solidFill>
          <a:ln w="12700">
            <a:solidFill>
              <a:srgbClr val="990000"/>
            </a:solidFill>
            <a:round/>
            <a:headEnd/>
            <a:tailEnd/>
          </a:ln>
          <a:effectLst/>
        </p:spPr>
        <p:txBody>
          <a:bodyPr/>
          <a:lstStyle/>
          <a:p>
            <a:r>
              <a:rPr lang="en-US" sz="2800" b="1">
                <a:solidFill>
                  <a:srgbClr val="990000"/>
                </a:solidFill>
                <a:latin typeface="Times New Roman" pitchFamily="18" charset="0"/>
                <a:cs typeface="Times New Roman" pitchFamily="18" charset="0"/>
              </a:rPr>
              <a:t>       </a:t>
            </a:r>
            <a:r>
              <a:rPr lang="en-US" sz="2800" b="1">
                <a:latin typeface="Times New Roman" pitchFamily="18" charset="0"/>
                <a:cs typeface="Times New Roman" pitchFamily="18" charset="0"/>
              </a:rPr>
              <a:t>Em hãy đặt một câu theo mẫu</a:t>
            </a:r>
            <a:r>
              <a:rPr lang="en-US" sz="2800" b="1">
                <a:solidFill>
                  <a:srgbClr val="990000"/>
                </a:solidFill>
                <a:latin typeface="Times New Roman" pitchFamily="18" charset="0"/>
                <a:cs typeface="Times New Roman" pitchFamily="18" charset="0"/>
              </a:rPr>
              <a:t>      </a:t>
            </a:r>
            <a:r>
              <a:rPr lang="en-US" sz="2800" b="1" i="1">
                <a:solidFill>
                  <a:srgbClr val="990000"/>
                </a:solidFill>
                <a:latin typeface="Times New Roman" pitchFamily="18" charset="0"/>
                <a:cs typeface="Times New Roman" pitchFamily="18" charset="0"/>
              </a:rPr>
              <a:t>Ai làm gì?</a:t>
            </a:r>
            <a:endParaRPr lang="en-US" sz="2800" b="1" i="1">
              <a:solidFill>
                <a:srgbClr val="140476"/>
              </a:solidFill>
              <a:latin typeface="Times New Roman" pitchFamily="18" charset="0"/>
              <a:cs typeface="Times New Roman" pitchFamily="18" charset="0"/>
            </a:endParaRPr>
          </a:p>
        </p:txBody>
      </p:sp>
      <p:sp>
        <p:nvSpPr>
          <p:cNvPr id="65551" name="AutoShape 15"/>
          <p:cNvSpPr>
            <a:spLocks noChangeArrowheads="1"/>
          </p:cNvSpPr>
          <p:nvPr/>
        </p:nvSpPr>
        <p:spPr bwMode="auto">
          <a:xfrm>
            <a:off x="1295400" y="2514600"/>
            <a:ext cx="5105400" cy="2057400"/>
          </a:xfrm>
          <a:prstGeom prst="wedgeRectCallout">
            <a:avLst>
              <a:gd name="adj1" fmla="val -42352"/>
              <a:gd name="adj2" fmla="val 69292"/>
            </a:avLst>
          </a:prstGeom>
          <a:solidFill>
            <a:schemeClr val="bg1"/>
          </a:solidFill>
          <a:ln w="19050">
            <a:solidFill>
              <a:srgbClr val="990033"/>
            </a:solidFill>
            <a:miter lim="800000"/>
            <a:headEnd/>
            <a:tailEnd/>
          </a:ln>
          <a:effectLst/>
        </p:spPr>
        <p:txBody>
          <a:bodyPr/>
          <a:lstStyle/>
          <a:p>
            <a:pPr algn="ctr"/>
            <a:r>
              <a:rPr lang="en-US" sz="2800" b="1">
                <a:solidFill>
                  <a:srgbClr val="990033"/>
                </a:solidFill>
                <a:latin typeface="Times New Roman" pitchFamily="18" charset="0"/>
              </a:rPr>
              <a:t>Đặt câu hỏi cho bộ phận câu được gạch chân:</a:t>
            </a:r>
          </a:p>
          <a:p>
            <a:pPr algn="ctr"/>
            <a:r>
              <a:rPr lang="en-US" sz="2800" b="1">
                <a:latin typeface="Times New Roman" pitchFamily="18" charset="0"/>
              </a:rPr>
              <a:t>- Ở câu lạc bộ, em chơi cầu lông, đánh cờ, học hát và múa.</a:t>
            </a:r>
          </a:p>
        </p:txBody>
      </p:sp>
      <p:sp>
        <p:nvSpPr>
          <p:cNvPr id="65552" name="Line 16"/>
          <p:cNvSpPr>
            <a:spLocks noChangeShapeType="1"/>
          </p:cNvSpPr>
          <p:nvPr/>
        </p:nvSpPr>
        <p:spPr bwMode="auto">
          <a:xfrm>
            <a:off x="4724400" y="3810000"/>
            <a:ext cx="1219200" cy="0"/>
          </a:xfrm>
          <a:prstGeom prst="line">
            <a:avLst/>
          </a:prstGeom>
          <a:noFill/>
          <a:ln w="28575">
            <a:solidFill>
              <a:srgbClr val="990033"/>
            </a:solidFill>
            <a:round/>
            <a:headEnd/>
            <a:tailEnd/>
          </a:ln>
          <a:effectLst/>
        </p:spPr>
        <p:txBody>
          <a:bodyPr/>
          <a:lstStyle/>
          <a:p>
            <a:endParaRPr lang="en-US"/>
          </a:p>
        </p:txBody>
      </p:sp>
      <p:sp>
        <p:nvSpPr>
          <p:cNvPr id="65553" name="Line 17"/>
          <p:cNvSpPr>
            <a:spLocks noChangeShapeType="1"/>
          </p:cNvSpPr>
          <p:nvPr/>
        </p:nvSpPr>
        <p:spPr bwMode="auto">
          <a:xfrm>
            <a:off x="1524000" y="4267200"/>
            <a:ext cx="4572000" cy="0"/>
          </a:xfrm>
          <a:prstGeom prst="line">
            <a:avLst/>
          </a:prstGeom>
          <a:noFill/>
          <a:ln w="28575">
            <a:solidFill>
              <a:srgbClr val="990033"/>
            </a:solidFill>
            <a:round/>
            <a:headEnd/>
            <a:tailEnd/>
          </a:ln>
          <a:effectLst/>
        </p:spPr>
        <p:txBody>
          <a:bodyPr/>
          <a:lstStyle/>
          <a:p>
            <a:endParaRPr lang="en-US"/>
          </a:p>
        </p:txBody>
      </p:sp>
      <p:sp>
        <p:nvSpPr>
          <p:cNvPr id="65554" name="AutoShape 18"/>
          <p:cNvSpPr>
            <a:spLocks noChangeArrowheads="1"/>
          </p:cNvSpPr>
          <p:nvPr/>
        </p:nvSpPr>
        <p:spPr bwMode="auto">
          <a:xfrm>
            <a:off x="1295400" y="2590800"/>
            <a:ext cx="5105400" cy="1524000"/>
          </a:xfrm>
          <a:prstGeom prst="wedgeRectCallout">
            <a:avLst>
              <a:gd name="adj1" fmla="val -42352"/>
              <a:gd name="adj2" fmla="val 76042"/>
            </a:avLst>
          </a:prstGeom>
          <a:solidFill>
            <a:schemeClr val="bg1"/>
          </a:solidFill>
          <a:ln w="19050">
            <a:solidFill>
              <a:srgbClr val="990033"/>
            </a:solidFill>
            <a:miter lim="800000"/>
            <a:headEnd/>
            <a:tailEnd/>
          </a:ln>
          <a:effectLst/>
        </p:spPr>
        <p:txBody>
          <a:bodyPr/>
          <a:lstStyle/>
          <a:p>
            <a:r>
              <a:rPr lang="en-US" sz="2800" b="1">
                <a:latin typeface="Times New Roman" pitchFamily="18" charset="0"/>
              </a:rPr>
              <a:t>Điền từ ngữ thích hợp vào chỗ trống:</a:t>
            </a:r>
          </a:p>
          <a:p>
            <a:r>
              <a:rPr lang="en-US" sz="2800" b="1">
                <a:solidFill>
                  <a:srgbClr val="990033"/>
                </a:solidFill>
                <a:latin typeface="Times New Roman" pitchFamily="18" charset="0"/>
              </a:rPr>
              <a:t>- Sương sớm long lanh tựa…….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5541"/>
                                        </p:tgtEl>
                                        <p:attrNameLst>
                                          <p:attrName>style.visibility</p:attrName>
                                        </p:attrNameLst>
                                      </p:cBhvr>
                                      <p:to>
                                        <p:strVal val="visible"/>
                                      </p:to>
                                    </p:set>
                                    <p:anim calcmode="lin" valueType="num">
                                      <p:cBhvr>
                                        <p:cTn id="7" dur="500" fill="hold"/>
                                        <p:tgtEl>
                                          <p:spTgt spid="65541"/>
                                        </p:tgtEl>
                                        <p:attrNameLst>
                                          <p:attrName>ppt_w</p:attrName>
                                        </p:attrNameLst>
                                      </p:cBhvr>
                                      <p:tavLst>
                                        <p:tav tm="0">
                                          <p:val>
                                            <p:fltVal val="0"/>
                                          </p:val>
                                        </p:tav>
                                        <p:tav tm="100000">
                                          <p:val>
                                            <p:strVal val="#ppt_w"/>
                                          </p:val>
                                        </p:tav>
                                      </p:tavLst>
                                    </p:anim>
                                    <p:anim calcmode="lin" valueType="num">
                                      <p:cBhvr>
                                        <p:cTn id="8" dur="500" fill="hold"/>
                                        <p:tgtEl>
                                          <p:spTgt spid="65541"/>
                                        </p:tgtEl>
                                        <p:attrNameLst>
                                          <p:attrName>ppt_h</p:attrName>
                                        </p:attrNameLst>
                                      </p:cBhvr>
                                      <p:tavLst>
                                        <p:tav tm="0">
                                          <p:val>
                                            <p:fltVal val="0"/>
                                          </p:val>
                                        </p:tav>
                                        <p:tav tm="100000">
                                          <p:val>
                                            <p:strVal val="#ppt_h"/>
                                          </p:val>
                                        </p:tav>
                                      </p:tavLst>
                                    </p:anim>
                                    <p:animEffect transition="in" filter="fade">
                                      <p:cBhvr>
                                        <p:cTn id="9" dur="500"/>
                                        <p:tgtEl>
                                          <p:spTgt spid="65541"/>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65540"/>
                                        </p:tgtEl>
                                        <p:attrNameLst>
                                          <p:attrName>style.visibility</p:attrName>
                                        </p:attrNameLst>
                                      </p:cBhvr>
                                      <p:to>
                                        <p:strVal val="visible"/>
                                      </p:to>
                                    </p:set>
                                    <p:anim calcmode="lin" valueType="num">
                                      <p:cBhvr>
                                        <p:cTn id="12" dur="500" fill="hold"/>
                                        <p:tgtEl>
                                          <p:spTgt spid="65540"/>
                                        </p:tgtEl>
                                        <p:attrNameLst>
                                          <p:attrName>ppt_w</p:attrName>
                                        </p:attrNameLst>
                                      </p:cBhvr>
                                      <p:tavLst>
                                        <p:tav tm="0">
                                          <p:val>
                                            <p:fltVal val="0"/>
                                          </p:val>
                                        </p:tav>
                                        <p:tav tm="100000">
                                          <p:val>
                                            <p:strVal val="#ppt_w"/>
                                          </p:val>
                                        </p:tav>
                                      </p:tavLst>
                                    </p:anim>
                                    <p:anim calcmode="lin" valueType="num">
                                      <p:cBhvr>
                                        <p:cTn id="13" dur="500" fill="hold"/>
                                        <p:tgtEl>
                                          <p:spTgt spid="65540"/>
                                        </p:tgtEl>
                                        <p:attrNameLst>
                                          <p:attrName>ppt_h</p:attrName>
                                        </p:attrNameLst>
                                      </p:cBhvr>
                                      <p:tavLst>
                                        <p:tav tm="0">
                                          <p:val>
                                            <p:fltVal val="0"/>
                                          </p:val>
                                        </p:tav>
                                        <p:tav tm="100000">
                                          <p:val>
                                            <p:strVal val="#ppt_h"/>
                                          </p:val>
                                        </p:tav>
                                      </p:tavLst>
                                    </p:anim>
                                    <p:animEffect transition="in" filter="fade">
                                      <p:cBhvr>
                                        <p:cTn id="14" dur="500"/>
                                        <p:tgtEl>
                                          <p:spTgt spid="65540"/>
                                        </p:tgtEl>
                                      </p:cBhvr>
                                    </p:animEffect>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65549"/>
                                        </p:tgtEl>
                                        <p:attrNameLst>
                                          <p:attrName>style.visibility</p:attrName>
                                        </p:attrNameLst>
                                      </p:cBhvr>
                                      <p:to>
                                        <p:strVal val="visible"/>
                                      </p:to>
                                    </p:set>
                                    <p:anim calcmode="lin" valueType="num">
                                      <p:cBhvr additive="base">
                                        <p:cTn id="18" dur="500" fill="hold"/>
                                        <p:tgtEl>
                                          <p:spTgt spid="65549"/>
                                        </p:tgtEl>
                                        <p:attrNameLst>
                                          <p:attrName>ppt_x</p:attrName>
                                        </p:attrNameLst>
                                      </p:cBhvr>
                                      <p:tavLst>
                                        <p:tav tm="0">
                                          <p:val>
                                            <p:strVal val="#ppt_x"/>
                                          </p:val>
                                        </p:tav>
                                        <p:tav tm="100000">
                                          <p:val>
                                            <p:strVal val="#ppt_x"/>
                                          </p:val>
                                        </p:tav>
                                      </p:tavLst>
                                    </p:anim>
                                    <p:anim calcmode="lin" valueType="num">
                                      <p:cBhvr additive="base">
                                        <p:cTn id="19" dur="500" fill="hold"/>
                                        <p:tgtEl>
                                          <p:spTgt spid="6554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5" presetClass="exit" presetSubtype="10" fill="hold" grpId="1" nodeType="clickEffect">
                                  <p:stCondLst>
                                    <p:cond delay="0"/>
                                  </p:stCondLst>
                                  <p:childTnLst>
                                    <p:animEffect transition="out" filter="checkerboard(across)">
                                      <p:cBhvr>
                                        <p:cTn id="23" dur="500"/>
                                        <p:tgtEl>
                                          <p:spTgt spid="65549"/>
                                        </p:tgtEl>
                                      </p:cBhvr>
                                    </p:animEffect>
                                    <p:set>
                                      <p:cBhvr>
                                        <p:cTn id="24" dur="1" fill="hold">
                                          <p:stCondLst>
                                            <p:cond delay="499"/>
                                          </p:stCondLst>
                                        </p:cTn>
                                        <p:tgtEl>
                                          <p:spTgt spid="65549"/>
                                        </p:tgtEl>
                                        <p:attrNameLst>
                                          <p:attrName>style.visibility</p:attrName>
                                        </p:attrNameLst>
                                      </p:cBhvr>
                                      <p:to>
                                        <p:strVal val="hidden"/>
                                      </p:to>
                                    </p:set>
                                  </p:childTnLst>
                                </p:cTn>
                              </p:par>
                            </p:childTnLst>
                          </p:cTn>
                        </p:par>
                        <p:par>
                          <p:cTn id="25" fill="hold">
                            <p:stCondLst>
                              <p:cond delay="500"/>
                            </p:stCondLst>
                            <p:childTnLst>
                              <p:par>
                                <p:cTn id="26" presetID="22" presetClass="entr" presetSubtype="8" fill="hold" grpId="0" nodeType="afterEffect">
                                  <p:stCondLst>
                                    <p:cond delay="0"/>
                                  </p:stCondLst>
                                  <p:childTnLst>
                                    <p:set>
                                      <p:cBhvr>
                                        <p:cTn id="27" dur="1" fill="hold">
                                          <p:stCondLst>
                                            <p:cond delay="0"/>
                                          </p:stCondLst>
                                        </p:cTn>
                                        <p:tgtEl>
                                          <p:spTgt spid="65551"/>
                                        </p:tgtEl>
                                        <p:attrNameLst>
                                          <p:attrName>style.visibility</p:attrName>
                                        </p:attrNameLst>
                                      </p:cBhvr>
                                      <p:to>
                                        <p:strVal val="visible"/>
                                      </p:to>
                                    </p:set>
                                    <p:animEffect transition="in" filter="wipe(left)">
                                      <p:cBhvr>
                                        <p:cTn id="28" dur="500"/>
                                        <p:tgtEl>
                                          <p:spTgt spid="65551"/>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65552"/>
                                        </p:tgtEl>
                                        <p:attrNameLst>
                                          <p:attrName>style.visibility</p:attrName>
                                        </p:attrNameLst>
                                      </p:cBhvr>
                                      <p:to>
                                        <p:strVal val="visible"/>
                                      </p:to>
                                    </p:set>
                                    <p:animEffect transition="in" filter="wipe(left)">
                                      <p:cBhvr>
                                        <p:cTn id="31" dur="500"/>
                                        <p:tgtEl>
                                          <p:spTgt spid="65552"/>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65553"/>
                                        </p:tgtEl>
                                        <p:attrNameLst>
                                          <p:attrName>style.visibility</p:attrName>
                                        </p:attrNameLst>
                                      </p:cBhvr>
                                      <p:to>
                                        <p:strVal val="visible"/>
                                      </p:to>
                                    </p:set>
                                    <p:animEffect transition="in" filter="wipe(left)">
                                      <p:cBhvr>
                                        <p:cTn id="34" dur="500"/>
                                        <p:tgtEl>
                                          <p:spTgt spid="65553"/>
                                        </p:tgtEl>
                                      </p:cBhvr>
                                    </p:animEffect>
                                  </p:childTnLst>
                                </p:cTn>
                              </p:par>
                            </p:childTnLst>
                          </p:cTn>
                        </p:par>
                      </p:childTnLst>
                    </p:cTn>
                  </p:par>
                  <p:par>
                    <p:cTn id="35" fill="hold">
                      <p:stCondLst>
                        <p:cond delay="indefinite"/>
                      </p:stCondLst>
                      <p:childTnLst>
                        <p:par>
                          <p:cTn id="36" fill="hold">
                            <p:stCondLst>
                              <p:cond delay="0"/>
                            </p:stCondLst>
                            <p:childTnLst>
                              <p:par>
                                <p:cTn id="37" presetID="8" presetClass="exit" presetSubtype="16" fill="hold" grpId="1" nodeType="clickEffect">
                                  <p:stCondLst>
                                    <p:cond delay="0"/>
                                  </p:stCondLst>
                                  <p:childTnLst>
                                    <p:animEffect transition="out" filter="diamond(in)">
                                      <p:cBhvr>
                                        <p:cTn id="38" dur="2000"/>
                                        <p:tgtEl>
                                          <p:spTgt spid="65551"/>
                                        </p:tgtEl>
                                      </p:cBhvr>
                                    </p:animEffect>
                                    <p:set>
                                      <p:cBhvr>
                                        <p:cTn id="39" dur="1" fill="hold">
                                          <p:stCondLst>
                                            <p:cond delay="1999"/>
                                          </p:stCondLst>
                                        </p:cTn>
                                        <p:tgtEl>
                                          <p:spTgt spid="65551"/>
                                        </p:tgtEl>
                                        <p:attrNameLst>
                                          <p:attrName>style.visibility</p:attrName>
                                        </p:attrNameLst>
                                      </p:cBhvr>
                                      <p:to>
                                        <p:strVal val="hidden"/>
                                      </p:to>
                                    </p:set>
                                  </p:childTnLst>
                                </p:cTn>
                              </p:par>
                              <p:par>
                                <p:cTn id="40" presetID="8" presetClass="exit" presetSubtype="16" fill="hold" grpId="1" nodeType="withEffect">
                                  <p:stCondLst>
                                    <p:cond delay="0"/>
                                  </p:stCondLst>
                                  <p:childTnLst>
                                    <p:animEffect transition="out" filter="diamond(in)">
                                      <p:cBhvr>
                                        <p:cTn id="41" dur="2000"/>
                                        <p:tgtEl>
                                          <p:spTgt spid="65552"/>
                                        </p:tgtEl>
                                      </p:cBhvr>
                                    </p:animEffect>
                                    <p:set>
                                      <p:cBhvr>
                                        <p:cTn id="42" dur="1" fill="hold">
                                          <p:stCondLst>
                                            <p:cond delay="1999"/>
                                          </p:stCondLst>
                                        </p:cTn>
                                        <p:tgtEl>
                                          <p:spTgt spid="65552"/>
                                        </p:tgtEl>
                                        <p:attrNameLst>
                                          <p:attrName>style.visibility</p:attrName>
                                        </p:attrNameLst>
                                      </p:cBhvr>
                                      <p:to>
                                        <p:strVal val="hidden"/>
                                      </p:to>
                                    </p:set>
                                  </p:childTnLst>
                                </p:cTn>
                              </p:par>
                              <p:par>
                                <p:cTn id="43" presetID="8" presetClass="exit" presetSubtype="16" fill="hold" grpId="1" nodeType="withEffect">
                                  <p:stCondLst>
                                    <p:cond delay="0"/>
                                  </p:stCondLst>
                                  <p:childTnLst>
                                    <p:animEffect transition="out" filter="diamond(in)">
                                      <p:cBhvr>
                                        <p:cTn id="44" dur="2000"/>
                                        <p:tgtEl>
                                          <p:spTgt spid="65553"/>
                                        </p:tgtEl>
                                      </p:cBhvr>
                                    </p:animEffect>
                                    <p:set>
                                      <p:cBhvr>
                                        <p:cTn id="45" dur="1" fill="hold">
                                          <p:stCondLst>
                                            <p:cond delay="1999"/>
                                          </p:stCondLst>
                                        </p:cTn>
                                        <p:tgtEl>
                                          <p:spTgt spid="65553"/>
                                        </p:tgtEl>
                                        <p:attrNameLst>
                                          <p:attrName>style.visibility</p:attrName>
                                        </p:attrNameLst>
                                      </p:cBhvr>
                                      <p:to>
                                        <p:strVal val="hidden"/>
                                      </p:to>
                                    </p:set>
                                  </p:childTnLst>
                                </p:cTn>
                              </p:par>
                            </p:childTnLst>
                          </p:cTn>
                        </p:par>
                        <p:par>
                          <p:cTn id="46" fill="hold">
                            <p:stCondLst>
                              <p:cond delay="2000"/>
                            </p:stCondLst>
                            <p:childTnLst>
                              <p:par>
                                <p:cTn id="47" presetID="22" presetClass="entr" presetSubtype="8" fill="hold" grpId="0" nodeType="afterEffect">
                                  <p:stCondLst>
                                    <p:cond delay="0"/>
                                  </p:stCondLst>
                                  <p:childTnLst>
                                    <p:set>
                                      <p:cBhvr>
                                        <p:cTn id="48" dur="1" fill="hold">
                                          <p:stCondLst>
                                            <p:cond delay="0"/>
                                          </p:stCondLst>
                                        </p:cTn>
                                        <p:tgtEl>
                                          <p:spTgt spid="65554"/>
                                        </p:tgtEl>
                                        <p:attrNameLst>
                                          <p:attrName>style.visibility</p:attrName>
                                        </p:attrNameLst>
                                      </p:cBhvr>
                                      <p:to>
                                        <p:strVal val="visible"/>
                                      </p:to>
                                    </p:set>
                                    <p:animEffect transition="in" filter="wipe(left)">
                                      <p:cBhvr>
                                        <p:cTn id="49" dur="500"/>
                                        <p:tgtEl>
                                          <p:spTgt spid="65554"/>
                                        </p:tgtEl>
                                      </p:cBhvr>
                                    </p:animEffect>
                                  </p:childTnLst>
                                </p:cTn>
                              </p:par>
                            </p:childTnLst>
                          </p:cTn>
                        </p:par>
                      </p:childTnLst>
                    </p:cTn>
                  </p:par>
                  <p:par>
                    <p:cTn id="50" fill="hold">
                      <p:stCondLst>
                        <p:cond delay="indefinite"/>
                      </p:stCondLst>
                      <p:childTnLst>
                        <p:par>
                          <p:cTn id="51" fill="hold">
                            <p:stCondLst>
                              <p:cond delay="0"/>
                            </p:stCondLst>
                            <p:childTnLst>
                              <p:par>
                                <p:cTn id="52" presetID="8" presetClass="exit" presetSubtype="16" fill="hold" grpId="1" nodeType="clickEffect">
                                  <p:stCondLst>
                                    <p:cond delay="0"/>
                                  </p:stCondLst>
                                  <p:childTnLst>
                                    <p:animEffect transition="out" filter="diamond(in)">
                                      <p:cBhvr>
                                        <p:cTn id="53" dur="2000"/>
                                        <p:tgtEl>
                                          <p:spTgt spid="65554"/>
                                        </p:tgtEl>
                                      </p:cBhvr>
                                    </p:animEffect>
                                    <p:set>
                                      <p:cBhvr>
                                        <p:cTn id="54" dur="1" fill="hold">
                                          <p:stCondLst>
                                            <p:cond delay="1999"/>
                                          </p:stCondLst>
                                        </p:cTn>
                                        <p:tgtEl>
                                          <p:spTgt spid="6555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0" grpId="0" animBg="1"/>
      <p:bldP spid="65549" grpId="0" animBg="1"/>
      <p:bldP spid="65549" grpId="1" animBg="1"/>
      <p:bldP spid="65551" grpId="0" animBg="1"/>
      <p:bldP spid="65551" grpId="1" animBg="1"/>
      <p:bldP spid="65552" grpId="0" animBg="1"/>
      <p:bldP spid="65552" grpId="1" animBg="1"/>
      <p:bldP spid="65553" grpId="0" animBg="1"/>
      <p:bldP spid="65553" grpId="1" animBg="1"/>
      <p:bldP spid="65554" grpId="0" animBg="1"/>
      <p:bldP spid="65554"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Footer Placeholder 3"/>
          <p:cNvSpPr>
            <a:spLocks noGrp="1"/>
          </p:cNvSpPr>
          <p:nvPr>
            <p:ph type="ftr" sz="quarter" idx="10"/>
          </p:nvPr>
        </p:nvSpPr>
        <p:spPr/>
        <p:txBody>
          <a:bodyPr/>
          <a:lstStyle/>
          <a:p>
            <a:r>
              <a:rPr lang="en-US"/>
              <a:t>www.themegallery.com</a:t>
            </a:r>
          </a:p>
        </p:txBody>
      </p:sp>
      <p:sp>
        <p:nvSpPr>
          <p:cNvPr id="66564" name="Text Box 4"/>
          <p:cNvSpPr txBox="1">
            <a:spLocks noChangeArrowheads="1"/>
          </p:cNvSpPr>
          <p:nvPr/>
        </p:nvSpPr>
        <p:spPr bwMode="auto">
          <a:xfrm>
            <a:off x="2895600" y="609600"/>
            <a:ext cx="3276600" cy="579438"/>
          </a:xfrm>
          <a:prstGeom prst="rect">
            <a:avLst/>
          </a:prstGeom>
          <a:noFill/>
          <a:ln w="9525">
            <a:noFill/>
            <a:miter lim="800000"/>
            <a:headEnd/>
            <a:tailEnd/>
          </a:ln>
          <a:effectLst/>
        </p:spPr>
        <p:txBody>
          <a:bodyPr>
            <a:spAutoFit/>
          </a:bodyPr>
          <a:lstStyle/>
          <a:p>
            <a:pPr>
              <a:spcBef>
                <a:spcPct val="50000"/>
              </a:spcBef>
            </a:pPr>
            <a:r>
              <a:rPr lang="en-US" sz="3200" b="1" u="sng">
                <a:solidFill>
                  <a:srgbClr val="990033"/>
                </a:solidFill>
                <a:latin typeface="Times New Roman" pitchFamily="18" charset="0"/>
              </a:rPr>
              <a:t>Luyện từ và câu</a:t>
            </a:r>
          </a:p>
        </p:txBody>
      </p:sp>
      <p:grpSp>
        <p:nvGrpSpPr>
          <p:cNvPr id="66565" name="Group 5"/>
          <p:cNvGrpSpPr>
            <a:grpSpLocks/>
          </p:cNvGrpSpPr>
          <p:nvPr/>
        </p:nvGrpSpPr>
        <p:grpSpPr bwMode="auto">
          <a:xfrm>
            <a:off x="685800" y="63500"/>
            <a:ext cx="8077200" cy="714375"/>
            <a:chOff x="288" y="0"/>
            <a:chExt cx="5088" cy="562"/>
          </a:xfrm>
        </p:grpSpPr>
        <p:sp>
          <p:nvSpPr>
            <p:cNvPr id="66566" name="AutoShape 6"/>
            <p:cNvSpPr>
              <a:spLocks noChangeArrowheads="1"/>
            </p:cNvSpPr>
            <p:nvPr/>
          </p:nvSpPr>
          <p:spPr bwMode="gray">
            <a:xfrm>
              <a:off x="288" y="0"/>
              <a:ext cx="5088"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r>
                <a:rPr lang="en-US" sz="2800" b="1" dirty="0">
                  <a:latin typeface="Times New Roman" pitchFamily="18" charset="0"/>
                </a:rPr>
                <a:t>  </a:t>
              </a:r>
            </a:p>
          </p:txBody>
        </p:sp>
        <p:grpSp>
          <p:nvGrpSpPr>
            <p:cNvPr id="66567" name="Group 7"/>
            <p:cNvGrpSpPr>
              <a:grpSpLocks/>
            </p:cNvGrpSpPr>
            <p:nvPr/>
          </p:nvGrpSpPr>
          <p:grpSpPr bwMode="auto">
            <a:xfrm>
              <a:off x="384" y="47"/>
              <a:ext cx="528" cy="515"/>
              <a:chOff x="999" y="3120"/>
              <a:chExt cx="768" cy="1001"/>
            </a:xfrm>
          </p:grpSpPr>
          <p:sp>
            <p:nvSpPr>
              <p:cNvPr id="66568" name="AutoShape 8"/>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66569" name="Freeform 9"/>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66570" name="Text Box 10"/>
              <p:cNvSpPr txBox="1">
                <a:spLocks noChangeArrowheads="1"/>
              </p:cNvSpPr>
              <p:nvPr/>
            </p:nvSpPr>
            <p:spPr bwMode="gray">
              <a:xfrm>
                <a:off x="1290" y="3327"/>
                <a:ext cx="169" cy="794"/>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grpSp>
      <p:sp>
        <p:nvSpPr>
          <p:cNvPr id="66571" name="Text Box 11"/>
          <p:cNvSpPr txBox="1">
            <a:spLocks noChangeArrowheads="1"/>
          </p:cNvSpPr>
          <p:nvPr/>
        </p:nvSpPr>
        <p:spPr bwMode="auto">
          <a:xfrm>
            <a:off x="2590800" y="1176338"/>
            <a:ext cx="3657600" cy="579437"/>
          </a:xfrm>
          <a:prstGeom prst="rect">
            <a:avLst/>
          </a:prstGeom>
          <a:noFill/>
          <a:ln w="9525">
            <a:noFill/>
            <a:miter lim="800000"/>
            <a:headEnd/>
            <a:tailEnd/>
          </a:ln>
          <a:effectLst/>
        </p:spPr>
        <p:txBody>
          <a:bodyPr>
            <a:spAutoFit/>
          </a:bodyPr>
          <a:lstStyle/>
          <a:p>
            <a:pPr>
              <a:spcBef>
                <a:spcPct val="50000"/>
              </a:spcBef>
            </a:pPr>
            <a:r>
              <a:rPr lang="en-US" sz="3200" b="1">
                <a:solidFill>
                  <a:srgbClr val="990033"/>
                </a:solidFill>
                <a:latin typeface="Times New Roman" pitchFamily="18" charset="0"/>
              </a:rPr>
              <a:t>So sánh. Dấu chấm</a:t>
            </a:r>
          </a:p>
        </p:txBody>
      </p:sp>
      <p:grpSp>
        <p:nvGrpSpPr>
          <p:cNvPr id="66582" name="Group 22"/>
          <p:cNvGrpSpPr>
            <a:grpSpLocks/>
          </p:cNvGrpSpPr>
          <p:nvPr/>
        </p:nvGrpSpPr>
        <p:grpSpPr bwMode="auto">
          <a:xfrm>
            <a:off x="533400" y="1676400"/>
            <a:ext cx="6934200" cy="703263"/>
            <a:chOff x="288" y="1248"/>
            <a:chExt cx="4368" cy="465"/>
          </a:xfrm>
        </p:grpSpPr>
        <p:sp>
          <p:nvSpPr>
            <p:cNvPr id="66573" name="AutoShape 13"/>
            <p:cNvSpPr>
              <a:spLocks noChangeArrowheads="1"/>
            </p:cNvSpPr>
            <p:nvPr/>
          </p:nvSpPr>
          <p:spPr bwMode="gray">
            <a:xfrm>
              <a:off x="288" y="1248"/>
              <a:ext cx="4368" cy="389"/>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r>
                <a:rPr lang="en-US" sz="2800" b="1">
                  <a:latin typeface="Times New Roman" pitchFamily="18" charset="0"/>
                </a:rPr>
                <a:t>           Đọc đoan thơ sau và trả lời câu hỏi:</a:t>
              </a:r>
            </a:p>
          </p:txBody>
        </p:sp>
        <p:grpSp>
          <p:nvGrpSpPr>
            <p:cNvPr id="66580" name="Group 20"/>
            <p:cNvGrpSpPr>
              <a:grpSpLocks/>
            </p:cNvGrpSpPr>
            <p:nvPr/>
          </p:nvGrpSpPr>
          <p:grpSpPr bwMode="auto">
            <a:xfrm>
              <a:off x="381" y="1275"/>
              <a:ext cx="528" cy="438"/>
              <a:chOff x="384" y="2016"/>
              <a:chExt cx="528" cy="438"/>
            </a:xfrm>
          </p:grpSpPr>
          <p:grpSp>
            <p:nvGrpSpPr>
              <p:cNvPr id="66575" name="Group 15"/>
              <p:cNvGrpSpPr>
                <a:grpSpLocks/>
              </p:cNvGrpSpPr>
              <p:nvPr/>
            </p:nvGrpSpPr>
            <p:grpSpPr bwMode="auto">
              <a:xfrm>
                <a:off x="384" y="2016"/>
                <a:ext cx="528" cy="438"/>
                <a:chOff x="999" y="3120"/>
                <a:chExt cx="768" cy="933"/>
              </a:xfrm>
            </p:grpSpPr>
            <p:sp>
              <p:nvSpPr>
                <p:cNvPr id="66576" name="AutoShape 16"/>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66577" name="Freeform 17"/>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66578" name="Text Box 18"/>
                <p:cNvSpPr txBox="1">
                  <a:spLocks noChangeArrowheads="1"/>
                </p:cNvSpPr>
                <p:nvPr/>
              </p:nvSpPr>
              <p:spPr bwMode="gray">
                <a:xfrm>
                  <a:off x="1290" y="3321"/>
                  <a:ext cx="169" cy="732"/>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sp>
            <p:nvSpPr>
              <p:cNvPr id="66579" name="Text Box 19"/>
              <p:cNvSpPr txBox="1">
                <a:spLocks noChangeArrowheads="1"/>
              </p:cNvSpPr>
              <p:nvPr/>
            </p:nvSpPr>
            <p:spPr bwMode="auto">
              <a:xfrm>
                <a:off x="550" y="2039"/>
                <a:ext cx="192" cy="344"/>
              </a:xfrm>
              <a:prstGeom prst="rect">
                <a:avLst/>
              </a:prstGeom>
              <a:noFill/>
              <a:ln w="9525">
                <a:noFill/>
                <a:miter lim="800000"/>
                <a:headEnd/>
                <a:tailEnd/>
              </a:ln>
              <a:effectLst/>
            </p:spPr>
            <p:txBody>
              <a:bodyPr>
                <a:spAutoFit/>
              </a:bodyPr>
              <a:lstStyle/>
              <a:p>
                <a:pPr>
                  <a:spcBef>
                    <a:spcPct val="50000"/>
                  </a:spcBef>
                </a:pPr>
                <a:r>
                  <a:rPr lang="en-US" sz="2800" b="1">
                    <a:solidFill>
                      <a:srgbClr val="800000"/>
                    </a:solidFill>
                    <a:latin typeface="Times New Roman" pitchFamily="18" charset="0"/>
                  </a:rPr>
                  <a:t>1</a:t>
                </a:r>
              </a:p>
            </p:txBody>
          </p:sp>
        </p:grpSp>
      </p:grpSp>
      <p:sp>
        <p:nvSpPr>
          <p:cNvPr id="66583" name="Text Box 23"/>
          <p:cNvSpPr txBox="1">
            <a:spLocks noChangeArrowheads="1"/>
          </p:cNvSpPr>
          <p:nvPr/>
        </p:nvSpPr>
        <p:spPr bwMode="auto">
          <a:xfrm>
            <a:off x="2514600" y="2438400"/>
            <a:ext cx="5257800" cy="2227263"/>
          </a:xfrm>
          <a:prstGeom prst="rect">
            <a:avLst/>
          </a:prstGeom>
          <a:noFill/>
          <a:ln w="9525">
            <a:noFill/>
            <a:miter lim="800000"/>
            <a:headEnd/>
            <a:tailEnd/>
          </a:ln>
          <a:effectLst/>
        </p:spPr>
        <p:txBody>
          <a:bodyPr>
            <a:spAutoFit/>
          </a:bodyPr>
          <a:lstStyle/>
          <a:p>
            <a:r>
              <a:rPr lang="en-US" sz="2800" b="1" i="1">
                <a:latin typeface="Times New Roman" pitchFamily="18" charset="0"/>
              </a:rPr>
              <a:t>Đã có ai lắng nghe</a:t>
            </a:r>
          </a:p>
          <a:p>
            <a:r>
              <a:rPr lang="en-US" sz="2800" b="1" i="1">
                <a:latin typeface="Times New Roman" pitchFamily="18" charset="0"/>
              </a:rPr>
              <a:t>Tiếng mưa trong rừng cọ?</a:t>
            </a:r>
          </a:p>
          <a:p>
            <a:r>
              <a:rPr lang="en-US" sz="2800" b="1" i="1">
                <a:latin typeface="Times New Roman" pitchFamily="18" charset="0"/>
              </a:rPr>
              <a:t>Như tiếng thác dội về</a:t>
            </a:r>
          </a:p>
          <a:p>
            <a:r>
              <a:rPr lang="en-US" sz="2800" b="1" i="1">
                <a:latin typeface="Times New Roman" pitchFamily="18" charset="0"/>
              </a:rPr>
              <a:t>Như ào ào trận gió.</a:t>
            </a:r>
          </a:p>
          <a:p>
            <a:r>
              <a:rPr lang="en-US" sz="2800" b="1">
                <a:latin typeface="Times New Roman" pitchFamily="18" charset="0"/>
              </a:rPr>
              <a:t>                       Nguyễn Viết Bình</a:t>
            </a:r>
          </a:p>
        </p:txBody>
      </p:sp>
      <p:sp>
        <p:nvSpPr>
          <p:cNvPr id="66584" name="Line 24"/>
          <p:cNvSpPr>
            <a:spLocks noChangeShapeType="1"/>
          </p:cNvSpPr>
          <p:nvPr/>
        </p:nvSpPr>
        <p:spPr bwMode="auto">
          <a:xfrm>
            <a:off x="2743200" y="3290888"/>
            <a:ext cx="1600200" cy="0"/>
          </a:xfrm>
          <a:prstGeom prst="line">
            <a:avLst/>
          </a:prstGeom>
          <a:noFill/>
          <a:ln w="28575">
            <a:solidFill>
              <a:schemeClr val="tx1"/>
            </a:solidFill>
            <a:round/>
            <a:headEnd/>
            <a:tailEnd/>
          </a:ln>
          <a:effectLst/>
        </p:spPr>
        <p:txBody>
          <a:bodyPr/>
          <a:lstStyle/>
          <a:p>
            <a:endParaRPr lang="en-US"/>
          </a:p>
        </p:txBody>
      </p:sp>
      <p:sp>
        <p:nvSpPr>
          <p:cNvPr id="66585" name="Line 25"/>
          <p:cNvSpPr>
            <a:spLocks noChangeShapeType="1"/>
          </p:cNvSpPr>
          <p:nvPr/>
        </p:nvSpPr>
        <p:spPr bwMode="auto">
          <a:xfrm>
            <a:off x="3429000" y="3719513"/>
            <a:ext cx="2438400" cy="0"/>
          </a:xfrm>
          <a:prstGeom prst="line">
            <a:avLst/>
          </a:prstGeom>
          <a:noFill/>
          <a:ln w="28575">
            <a:solidFill>
              <a:srgbClr val="990033"/>
            </a:solidFill>
            <a:round/>
            <a:headEnd/>
            <a:tailEnd/>
          </a:ln>
          <a:effectLst/>
        </p:spPr>
        <p:txBody>
          <a:bodyPr/>
          <a:lstStyle/>
          <a:p>
            <a:endParaRPr lang="en-US"/>
          </a:p>
        </p:txBody>
      </p:sp>
      <p:sp>
        <p:nvSpPr>
          <p:cNvPr id="66586" name="Line 26"/>
          <p:cNvSpPr>
            <a:spLocks noChangeShapeType="1"/>
          </p:cNvSpPr>
          <p:nvPr/>
        </p:nvSpPr>
        <p:spPr bwMode="auto">
          <a:xfrm>
            <a:off x="3429000" y="4143375"/>
            <a:ext cx="2057400" cy="0"/>
          </a:xfrm>
          <a:prstGeom prst="line">
            <a:avLst/>
          </a:prstGeom>
          <a:noFill/>
          <a:ln w="28575">
            <a:solidFill>
              <a:srgbClr val="990033"/>
            </a:solidFill>
            <a:round/>
            <a:headEnd/>
            <a:tailEnd/>
          </a:ln>
          <a:effectLst/>
        </p:spPr>
        <p:txBody>
          <a:bodyPr/>
          <a:lstStyle/>
          <a:p>
            <a:endParaRPr lang="en-US"/>
          </a:p>
        </p:txBody>
      </p:sp>
      <p:sp>
        <p:nvSpPr>
          <p:cNvPr id="66587" name="Line 27"/>
          <p:cNvSpPr>
            <a:spLocks noChangeShapeType="1"/>
          </p:cNvSpPr>
          <p:nvPr/>
        </p:nvSpPr>
        <p:spPr bwMode="auto">
          <a:xfrm>
            <a:off x="2667000" y="3719513"/>
            <a:ext cx="609600" cy="0"/>
          </a:xfrm>
          <a:prstGeom prst="line">
            <a:avLst/>
          </a:prstGeom>
          <a:noFill/>
          <a:ln w="28575">
            <a:solidFill>
              <a:srgbClr val="990033"/>
            </a:solidFill>
            <a:round/>
            <a:headEnd/>
            <a:tailEnd/>
          </a:ln>
          <a:effectLst/>
        </p:spPr>
        <p:txBody>
          <a:bodyPr/>
          <a:lstStyle/>
          <a:p>
            <a:endParaRPr lang="en-US"/>
          </a:p>
        </p:txBody>
      </p:sp>
      <p:sp>
        <p:nvSpPr>
          <p:cNvPr id="66588" name="Line 28"/>
          <p:cNvSpPr>
            <a:spLocks noChangeShapeType="1"/>
          </p:cNvSpPr>
          <p:nvPr/>
        </p:nvSpPr>
        <p:spPr bwMode="auto">
          <a:xfrm>
            <a:off x="2667000" y="3767138"/>
            <a:ext cx="609600" cy="0"/>
          </a:xfrm>
          <a:prstGeom prst="line">
            <a:avLst/>
          </a:prstGeom>
          <a:noFill/>
          <a:ln w="28575">
            <a:solidFill>
              <a:srgbClr val="990033"/>
            </a:solidFill>
            <a:round/>
            <a:headEnd/>
            <a:tailEnd/>
          </a:ln>
          <a:effectLst/>
        </p:spPr>
        <p:txBody>
          <a:bodyPr/>
          <a:lstStyle/>
          <a:p>
            <a:endParaRPr lang="en-US"/>
          </a:p>
        </p:txBody>
      </p:sp>
      <p:sp>
        <p:nvSpPr>
          <p:cNvPr id="66589" name="Line 29"/>
          <p:cNvSpPr>
            <a:spLocks noChangeShapeType="1"/>
          </p:cNvSpPr>
          <p:nvPr/>
        </p:nvSpPr>
        <p:spPr bwMode="auto">
          <a:xfrm>
            <a:off x="2667000" y="4176713"/>
            <a:ext cx="609600" cy="0"/>
          </a:xfrm>
          <a:prstGeom prst="line">
            <a:avLst/>
          </a:prstGeom>
          <a:noFill/>
          <a:ln w="28575">
            <a:solidFill>
              <a:srgbClr val="990033"/>
            </a:solidFill>
            <a:round/>
            <a:headEnd/>
            <a:tailEnd/>
          </a:ln>
          <a:effectLst/>
        </p:spPr>
        <p:txBody>
          <a:bodyPr/>
          <a:lstStyle/>
          <a:p>
            <a:endParaRPr lang="en-US"/>
          </a:p>
        </p:txBody>
      </p:sp>
      <p:sp>
        <p:nvSpPr>
          <p:cNvPr id="66590" name="Line 30"/>
          <p:cNvSpPr>
            <a:spLocks noChangeShapeType="1"/>
          </p:cNvSpPr>
          <p:nvPr/>
        </p:nvSpPr>
        <p:spPr bwMode="auto">
          <a:xfrm>
            <a:off x="2667000" y="4224338"/>
            <a:ext cx="609600" cy="0"/>
          </a:xfrm>
          <a:prstGeom prst="line">
            <a:avLst/>
          </a:prstGeom>
          <a:noFill/>
          <a:ln w="28575">
            <a:solidFill>
              <a:srgbClr val="990033"/>
            </a:solidFill>
            <a:round/>
            <a:headEnd/>
            <a:tailEnd/>
          </a:ln>
          <a:effectLst/>
        </p:spPr>
        <p:txBody>
          <a:bodyPr/>
          <a:lstStyle/>
          <a:p>
            <a:endParaRPr lang="en-US"/>
          </a:p>
        </p:txBody>
      </p:sp>
      <p:sp>
        <p:nvSpPr>
          <p:cNvPr id="66591" name="Text Box 31"/>
          <p:cNvSpPr txBox="1">
            <a:spLocks noChangeArrowheads="1"/>
          </p:cNvSpPr>
          <p:nvPr/>
        </p:nvSpPr>
        <p:spPr bwMode="auto">
          <a:xfrm>
            <a:off x="381000" y="4724400"/>
            <a:ext cx="8153400" cy="946150"/>
          </a:xfrm>
          <a:prstGeom prst="rect">
            <a:avLst/>
          </a:prstGeom>
          <a:noFill/>
          <a:ln w="9525">
            <a:noFill/>
            <a:miter lim="800000"/>
            <a:headEnd/>
            <a:tailEnd/>
          </a:ln>
          <a:effectLst/>
        </p:spPr>
        <p:txBody>
          <a:bodyPr>
            <a:spAutoFit/>
          </a:bodyPr>
          <a:lstStyle/>
          <a:p>
            <a:pPr>
              <a:spcBef>
                <a:spcPct val="50000"/>
              </a:spcBef>
            </a:pPr>
            <a:r>
              <a:rPr lang="en-US" sz="2800" b="1">
                <a:latin typeface="Times New Roman" pitchFamily="18" charset="0"/>
              </a:rPr>
              <a:t>a) Tiếng mưa trong rừng cọ được so sánh với những âm thanh của </a:t>
            </a:r>
            <a:r>
              <a:rPr lang="en-US" sz="2800" b="1">
                <a:solidFill>
                  <a:srgbClr val="990033"/>
                </a:solidFill>
                <a:latin typeface="Times New Roman" pitchFamily="18" charset="0"/>
              </a:rPr>
              <a:t>tiếng thác và tiếng gió.</a:t>
            </a:r>
          </a:p>
        </p:txBody>
      </p:sp>
      <p:sp>
        <p:nvSpPr>
          <p:cNvPr id="66592" name="Text Box 32"/>
          <p:cNvSpPr txBox="1">
            <a:spLocks noChangeArrowheads="1"/>
          </p:cNvSpPr>
          <p:nvPr/>
        </p:nvSpPr>
        <p:spPr bwMode="auto">
          <a:xfrm>
            <a:off x="457200" y="5624513"/>
            <a:ext cx="8153400" cy="946150"/>
          </a:xfrm>
          <a:prstGeom prst="rect">
            <a:avLst/>
          </a:prstGeom>
          <a:noFill/>
          <a:ln w="9525">
            <a:noFill/>
            <a:miter lim="800000"/>
            <a:headEnd/>
            <a:tailEnd/>
          </a:ln>
          <a:effectLst/>
        </p:spPr>
        <p:txBody>
          <a:bodyPr>
            <a:spAutoFit/>
          </a:bodyPr>
          <a:lstStyle/>
          <a:p>
            <a:pPr>
              <a:spcBef>
                <a:spcPct val="50000"/>
              </a:spcBef>
            </a:pPr>
            <a:r>
              <a:rPr lang="en-US" sz="2800" b="1">
                <a:latin typeface="Times New Roman" pitchFamily="18" charset="0"/>
              </a:rPr>
              <a:t>b) Qua sự so sánh trên, em hình dung tiếng mưa trong rừng cọ </a:t>
            </a:r>
            <a:r>
              <a:rPr lang="en-US" sz="2800" b="1">
                <a:solidFill>
                  <a:srgbClr val="990033"/>
                </a:solidFill>
                <a:latin typeface="Times New Roman" pitchFamily="18" charset="0"/>
              </a:rPr>
              <a:t>rất to, rất vang động.</a:t>
            </a:r>
            <a:r>
              <a:rPr lang="en-US" sz="2800" b="1">
                <a:latin typeface="Times New Roman" pitchFamily="18" charset="0"/>
              </a:rPr>
              <a:t> </a:t>
            </a:r>
            <a:endParaRPr lang="en-US" sz="2800" b="1">
              <a:solidFill>
                <a:srgbClr val="990033"/>
              </a:solidFill>
              <a:latin typeface="Times New Roman" pitchFamily="18" charset="0"/>
            </a:endParaRPr>
          </a:p>
        </p:txBody>
      </p:sp>
      <p:sp>
        <p:nvSpPr>
          <p:cNvPr id="66593" name="WordArt 33"/>
          <p:cNvSpPr>
            <a:spLocks noChangeArrowheads="1" noChangeShapeType="1" noTextEdit="1"/>
          </p:cNvSpPr>
          <p:nvPr/>
        </p:nvSpPr>
        <p:spPr bwMode="auto">
          <a:xfrm>
            <a:off x="5686425" y="2362200"/>
            <a:ext cx="3305175" cy="523875"/>
          </a:xfrm>
          <a:prstGeom prst="rect">
            <a:avLst/>
          </a:prstGeom>
        </p:spPr>
        <p:txBody>
          <a:bodyPr wrap="none" fromWordArt="1">
            <a:prstTxWarp prst="textWave1">
              <a:avLst>
                <a:gd name="adj1" fmla="val 13005"/>
                <a:gd name="adj2" fmla="val 0"/>
              </a:avLst>
            </a:prstTxWarp>
          </a:bodyPr>
          <a:lstStyle/>
          <a:p>
            <a:pPr algn="ctr"/>
            <a:r>
              <a:rPr lang="vi-VN" sz="3600" b="1" i="1" kern="10">
                <a:ln w="9525">
                  <a:solidFill>
                    <a:srgbClr val="00FFFF"/>
                  </a:solidFill>
                  <a:round/>
                  <a:headEnd/>
                  <a:tailEnd/>
                </a:ln>
                <a:solidFill>
                  <a:srgbClr val="0000FF">
                    <a:alpha val="87000"/>
                  </a:srgbClr>
                </a:solidFill>
                <a:effectLst>
                  <a:outerShdw dist="35921" dir="2700000" algn="ctr" rotWithShape="0">
                    <a:srgbClr val="C0C0C0">
                      <a:alpha val="80000"/>
                    </a:srgbClr>
                  </a:outerShdw>
                </a:effectLst>
                <a:latin typeface="Times New Roman"/>
                <a:cs typeface="Times New Roman"/>
              </a:rPr>
              <a:t>Trao đổi nhóm đôi</a:t>
            </a:r>
            <a:endParaRPr lang="en-US" sz="3600" b="1" i="1" kern="10">
              <a:ln w="9525">
                <a:solidFill>
                  <a:srgbClr val="00FFFF"/>
                </a:solidFill>
                <a:round/>
                <a:headEnd/>
                <a:tailEnd/>
              </a:ln>
              <a:solidFill>
                <a:srgbClr val="0000FF">
                  <a:alpha val="87000"/>
                </a:srgbClr>
              </a:solidFill>
              <a:effectLst>
                <a:outerShdw dist="35921" dir="2700000" algn="ctr" rotWithShape="0">
                  <a:srgbClr val="C0C0C0">
                    <a:alpha val="8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6571"/>
                                        </p:tgtEl>
                                        <p:attrNameLst>
                                          <p:attrName>style.visibility</p:attrName>
                                        </p:attrNameLst>
                                      </p:cBhvr>
                                      <p:to>
                                        <p:strVal val="visible"/>
                                      </p:to>
                                    </p:set>
                                    <p:anim calcmode="lin" valueType="num">
                                      <p:cBhvr>
                                        <p:cTn id="7" dur="500" fill="hold"/>
                                        <p:tgtEl>
                                          <p:spTgt spid="66571"/>
                                        </p:tgtEl>
                                        <p:attrNameLst>
                                          <p:attrName>ppt_w</p:attrName>
                                        </p:attrNameLst>
                                      </p:cBhvr>
                                      <p:tavLst>
                                        <p:tav tm="0">
                                          <p:val>
                                            <p:fltVal val="0"/>
                                          </p:val>
                                        </p:tav>
                                        <p:tav tm="100000">
                                          <p:val>
                                            <p:strVal val="#ppt_w"/>
                                          </p:val>
                                        </p:tav>
                                      </p:tavLst>
                                    </p:anim>
                                    <p:anim calcmode="lin" valueType="num">
                                      <p:cBhvr>
                                        <p:cTn id="8" dur="500" fill="hold"/>
                                        <p:tgtEl>
                                          <p:spTgt spid="66571"/>
                                        </p:tgtEl>
                                        <p:attrNameLst>
                                          <p:attrName>ppt_h</p:attrName>
                                        </p:attrNameLst>
                                      </p:cBhvr>
                                      <p:tavLst>
                                        <p:tav tm="0">
                                          <p:val>
                                            <p:fltVal val="0"/>
                                          </p:val>
                                        </p:tav>
                                        <p:tav tm="100000">
                                          <p:val>
                                            <p:strVal val="#ppt_h"/>
                                          </p:val>
                                        </p:tav>
                                      </p:tavLst>
                                    </p:anim>
                                    <p:animEffect transition="in" filter="fade">
                                      <p:cBhvr>
                                        <p:cTn id="9" dur="500"/>
                                        <p:tgtEl>
                                          <p:spTgt spid="66571"/>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66582"/>
                                        </p:tgtEl>
                                        <p:attrNameLst>
                                          <p:attrName>style.visibility</p:attrName>
                                        </p:attrNameLst>
                                      </p:cBhvr>
                                      <p:to>
                                        <p:strVal val="visible"/>
                                      </p:to>
                                    </p:set>
                                    <p:anim calcmode="lin" valueType="num">
                                      <p:cBhvr>
                                        <p:cTn id="14" dur="500" fill="hold"/>
                                        <p:tgtEl>
                                          <p:spTgt spid="66582"/>
                                        </p:tgtEl>
                                        <p:attrNameLst>
                                          <p:attrName>ppt_w</p:attrName>
                                        </p:attrNameLst>
                                      </p:cBhvr>
                                      <p:tavLst>
                                        <p:tav tm="0">
                                          <p:val>
                                            <p:fltVal val="0"/>
                                          </p:val>
                                        </p:tav>
                                        <p:tav tm="100000">
                                          <p:val>
                                            <p:strVal val="#ppt_w"/>
                                          </p:val>
                                        </p:tav>
                                      </p:tavLst>
                                    </p:anim>
                                    <p:anim calcmode="lin" valueType="num">
                                      <p:cBhvr>
                                        <p:cTn id="15" dur="500" fill="hold"/>
                                        <p:tgtEl>
                                          <p:spTgt spid="66582"/>
                                        </p:tgtEl>
                                        <p:attrNameLst>
                                          <p:attrName>ppt_h</p:attrName>
                                        </p:attrNameLst>
                                      </p:cBhvr>
                                      <p:tavLst>
                                        <p:tav tm="0">
                                          <p:val>
                                            <p:fltVal val="0"/>
                                          </p:val>
                                        </p:tav>
                                        <p:tav tm="100000">
                                          <p:val>
                                            <p:strVal val="#ppt_h"/>
                                          </p:val>
                                        </p:tav>
                                      </p:tavLst>
                                    </p:anim>
                                    <p:animEffect transition="in" filter="fade">
                                      <p:cBhvr>
                                        <p:cTn id="16" dur="500"/>
                                        <p:tgtEl>
                                          <p:spTgt spid="66582"/>
                                        </p:tgtEl>
                                      </p:cBhvr>
                                    </p:animEffect>
                                  </p:childTnLst>
                                </p:cTn>
                              </p:par>
                            </p:childTnLst>
                          </p:cTn>
                        </p:par>
                        <p:par>
                          <p:cTn id="17" fill="hold">
                            <p:stCondLst>
                              <p:cond delay="500"/>
                            </p:stCondLst>
                            <p:childTnLst>
                              <p:par>
                                <p:cTn id="18" presetID="8" presetClass="entr" presetSubtype="16" fill="hold" grpId="0" nodeType="afterEffect">
                                  <p:stCondLst>
                                    <p:cond delay="0"/>
                                  </p:stCondLst>
                                  <p:childTnLst>
                                    <p:set>
                                      <p:cBhvr>
                                        <p:cTn id="19" dur="1" fill="hold">
                                          <p:stCondLst>
                                            <p:cond delay="0"/>
                                          </p:stCondLst>
                                        </p:cTn>
                                        <p:tgtEl>
                                          <p:spTgt spid="66583"/>
                                        </p:tgtEl>
                                        <p:attrNameLst>
                                          <p:attrName>style.visibility</p:attrName>
                                        </p:attrNameLst>
                                      </p:cBhvr>
                                      <p:to>
                                        <p:strVal val="visible"/>
                                      </p:to>
                                    </p:set>
                                    <p:animEffect transition="in" filter="diamond(in)">
                                      <p:cBhvr>
                                        <p:cTn id="20" dur="2000"/>
                                        <p:tgtEl>
                                          <p:spTgt spid="66583"/>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iterate type="lt">
                                    <p:tmPct val="5000"/>
                                  </p:iterate>
                                  <p:childTnLst>
                                    <p:set>
                                      <p:cBhvr>
                                        <p:cTn id="24" dur="1" fill="hold">
                                          <p:stCondLst>
                                            <p:cond delay="0"/>
                                          </p:stCondLst>
                                        </p:cTn>
                                        <p:tgtEl>
                                          <p:spTgt spid="66593"/>
                                        </p:tgtEl>
                                        <p:attrNameLst>
                                          <p:attrName>style.visibility</p:attrName>
                                        </p:attrNameLst>
                                      </p:cBhvr>
                                      <p:to>
                                        <p:strVal val="visible"/>
                                      </p:to>
                                    </p:set>
                                    <p:anim calcmode="lin" valueType="num">
                                      <p:cBhvr>
                                        <p:cTn id="25" dur="1000" fill="hold"/>
                                        <p:tgtEl>
                                          <p:spTgt spid="66593"/>
                                        </p:tgtEl>
                                        <p:attrNameLst>
                                          <p:attrName>ppt_w</p:attrName>
                                        </p:attrNameLst>
                                      </p:cBhvr>
                                      <p:tavLst>
                                        <p:tav tm="0">
                                          <p:val>
                                            <p:fltVal val="0"/>
                                          </p:val>
                                        </p:tav>
                                        <p:tav tm="100000">
                                          <p:val>
                                            <p:strVal val="#ppt_w"/>
                                          </p:val>
                                        </p:tav>
                                      </p:tavLst>
                                    </p:anim>
                                    <p:anim calcmode="lin" valueType="num">
                                      <p:cBhvr>
                                        <p:cTn id="26" dur="1000" fill="hold"/>
                                        <p:tgtEl>
                                          <p:spTgt spid="66593"/>
                                        </p:tgtEl>
                                        <p:attrNameLst>
                                          <p:attrName>ppt_h</p:attrName>
                                        </p:attrNameLst>
                                      </p:cBhvr>
                                      <p:tavLst>
                                        <p:tav tm="0">
                                          <p:val>
                                            <p:fltVal val="0"/>
                                          </p:val>
                                        </p:tav>
                                        <p:tav tm="100000">
                                          <p:val>
                                            <p:strVal val="#ppt_h"/>
                                          </p:val>
                                        </p:tav>
                                      </p:tavLst>
                                    </p:anim>
                                    <p:anim calcmode="lin" valueType="num">
                                      <p:cBhvr>
                                        <p:cTn id="27" dur="1000" fill="hold"/>
                                        <p:tgtEl>
                                          <p:spTgt spid="66593"/>
                                        </p:tgtEl>
                                        <p:attrNameLst>
                                          <p:attrName>style.rotation</p:attrName>
                                        </p:attrNameLst>
                                      </p:cBhvr>
                                      <p:tavLst>
                                        <p:tav tm="0">
                                          <p:val>
                                            <p:fltVal val="90"/>
                                          </p:val>
                                        </p:tav>
                                        <p:tav tm="100000">
                                          <p:val>
                                            <p:fltVal val="0"/>
                                          </p:val>
                                        </p:tav>
                                      </p:tavLst>
                                    </p:anim>
                                    <p:animEffect transition="in" filter="fade">
                                      <p:cBhvr>
                                        <p:cTn id="28" dur="1000"/>
                                        <p:tgtEl>
                                          <p:spTgt spid="66593"/>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xit" presetSubtype="16" fill="hold" grpId="1" nodeType="clickEffect">
                                  <p:stCondLst>
                                    <p:cond delay="0"/>
                                  </p:stCondLst>
                                  <p:iterate type="lt">
                                    <p:tmPct val="0"/>
                                  </p:iterate>
                                  <p:childTnLst>
                                    <p:animEffect transition="out" filter="box(in)">
                                      <p:cBhvr>
                                        <p:cTn id="32" dur="500"/>
                                        <p:tgtEl>
                                          <p:spTgt spid="66593"/>
                                        </p:tgtEl>
                                      </p:cBhvr>
                                    </p:animEffect>
                                    <p:set>
                                      <p:cBhvr>
                                        <p:cTn id="33" dur="1" fill="hold">
                                          <p:stCondLst>
                                            <p:cond delay="499"/>
                                          </p:stCondLst>
                                        </p:cTn>
                                        <p:tgtEl>
                                          <p:spTgt spid="66593"/>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66584"/>
                                        </p:tgtEl>
                                        <p:attrNameLst>
                                          <p:attrName>style.visibility</p:attrName>
                                        </p:attrNameLst>
                                      </p:cBhvr>
                                      <p:to>
                                        <p:strVal val="visible"/>
                                      </p:to>
                                    </p:set>
                                    <p:animEffect transition="in" filter="wipe(left)">
                                      <p:cBhvr>
                                        <p:cTn id="38" dur="500"/>
                                        <p:tgtEl>
                                          <p:spTgt spid="66584"/>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66585"/>
                                        </p:tgtEl>
                                        <p:attrNameLst>
                                          <p:attrName>style.visibility</p:attrName>
                                        </p:attrNameLst>
                                      </p:cBhvr>
                                      <p:to>
                                        <p:strVal val="visible"/>
                                      </p:to>
                                    </p:set>
                                    <p:animEffect transition="in" filter="wipe(left)">
                                      <p:cBhvr>
                                        <p:cTn id="43" dur="500"/>
                                        <p:tgtEl>
                                          <p:spTgt spid="66585"/>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66586"/>
                                        </p:tgtEl>
                                        <p:attrNameLst>
                                          <p:attrName>style.visibility</p:attrName>
                                        </p:attrNameLst>
                                      </p:cBhvr>
                                      <p:to>
                                        <p:strVal val="visible"/>
                                      </p:to>
                                    </p:set>
                                    <p:animEffect transition="in" filter="wipe(left)">
                                      <p:cBhvr>
                                        <p:cTn id="48" dur="500"/>
                                        <p:tgtEl>
                                          <p:spTgt spid="66586"/>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66587"/>
                                        </p:tgtEl>
                                        <p:attrNameLst>
                                          <p:attrName>style.visibility</p:attrName>
                                        </p:attrNameLst>
                                      </p:cBhvr>
                                      <p:to>
                                        <p:strVal val="visible"/>
                                      </p:to>
                                    </p:set>
                                    <p:animEffect transition="in" filter="wipe(left)">
                                      <p:cBhvr>
                                        <p:cTn id="53" dur="500"/>
                                        <p:tgtEl>
                                          <p:spTgt spid="66587"/>
                                        </p:tgtEl>
                                      </p:cBhvr>
                                    </p:animEffect>
                                  </p:childTnLst>
                                </p:cTn>
                              </p:par>
                            </p:childTnLst>
                          </p:cTn>
                        </p:par>
                        <p:par>
                          <p:cTn id="54" fill="hold">
                            <p:stCondLst>
                              <p:cond delay="500"/>
                            </p:stCondLst>
                            <p:childTnLst>
                              <p:par>
                                <p:cTn id="55" presetID="22" presetClass="entr" presetSubtype="8" fill="hold" grpId="0" nodeType="afterEffect">
                                  <p:stCondLst>
                                    <p:cond delay="0"/>
                                  </p:stCondLst>
                                  <p:childTnLst>
                                    <p:set>
                                      <p:cBhvr>
                                        <p:cTn id="56" dur="1" fill="hold">
                                          <p:stCondLst>
                                            <p:cond delay="0"/>
                                          </p:stCondLst>
                                        </p:cTn>
                                        <p:tgtEl>
                                          <p:spTgt spid="66588"/>
                                        </p:tgtEl>
                                        <p:attrNameLst>
                                          <p:attrName>style.visibility</p:attrName>
                                        </p:attrNameLst>
                                      </p:cBhvr>
                                      <p:to>
                                        <p:strVal val="visible"/>
                                      </p:to>
                                    </p:set>
                                    <p:animEffect transition="in" filter="wipe(left)">
                                      <p:cBhvr>
                                        <p:cTn id="57" dur="500"/>
                                        <p:tgtEl>
                                          <p:spTgt spid="66588"/>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66589"/>
                                        </p:tgtEl>
                                        <p:attrNameLst>
                                          <p:attrName>style.visibility</p:attrName>
                                        </p:attrNameLst>
                                      </p:cBhvr>
                                      <p:to>
                                        <p:strVal val="visible"/>
                                      </p:to>
                                    </p:set>
                                    <p:animEffect transition="in" filter="wipe(left)">
                                      <p:cBhvr>
                                        <p:cTn id="62" dur="500"/>
                                        <p:tgtEl>
                                          <p:spTgt spid="66589"/>
                                        </p:tgtEl>
                                      </p:cBhvr>
                                    </p:animEffect>
                                  </p:childTnLst>
                                </p:cTn>
                              </p:par>
                            </p:childTnLst>
                          </p:cTn>
                        </p:par>
                        <p:par>
                          <p:cTn id="63" fill="hold">
                            <p:stCondLst>
                              <p:cond delay="500"/>
                            </p:stCondLst>
                            <p:childTnLst>
                              <p:par>
                                <p:cTn id="64" presetID="22" presetClass="entr" presetSubtype="8" fill="hold" grpId="0" nodeType="afterEffect">
                                  <p:stCondLst>
                                    <p:cond delay="0"/>
                                  </p:stCondLst>
                                  <p:childTnLst>
                                    <p:set>
                                      <p:cBhvr>
                                        <p:cTn id="65" dur="1" fill="hold">
                                          <p:stCondLst>
                                            <p:cond delay="0"/>
                                          </p:stCondLst>
                                        </p:cTn>
                                        <p:tgtEl>
                                          <p:spTgt spid="66590"/>
                                        </p:tgtEl>
                                        <p:attrNameLst>
                                          <p:attrName>style.visibility</p:attrName>
                                        </p:attrNameLst>
                                      </p:cBhvr>
                                      <p:to>
                                        <p:strVal val="visible"/>
                                      </p:to>
                                    </p:set>
                                    <p:animEffect transition="in" filter="wipe(left)">
                                      <p:cBhvr>
                                        <p:cTn id="66" dur="500"/>
                                        <p:tgtEl>
                                          <p:spTgt spid="66590"/>
                                        </p:tgtEl>
                                      </p:cBhvr>
                                    </p:animEffect>
                                  </p:childTnLst>
                                </p:cTn>
                              </p:par>
                            </p:childTnLst>
                          </p:cTn>
                        </p:par>
                      </p:childTnLst>
                    </p:cTn>
                  </p:par>
                  <p:par>
                    <p:cTn id="67" fill="hold">
                      <p:stCondLst>
                        <p:cond delay="indefinite"/>
                      </p:stCondLst>
                      <p:childTnLst>
                        <p:par>
                          <p:cTn id="68" fill="hold">
                            <p:stCondLst>
                              <p:cond delay="0"/>
                            </p:stCondLst>
                            <p:childTnLst>
                              <p:par>
                                <p:cTn id="69" presetID="53" presetClass="entr" presetSubtype="0" fill="hold" grpId="0" nodeType="clickEffect">
                                  <p:stCondLst>
                                    <p:cond delay="0"/>
                                  </p:stCondLst>
                                  <p:childTnLst>
                                    <p:set>
                                      <p:cBhvr>
                                        <p:cTn id="70" dur="1" fill="hold">
                                          <p:stCondLst>
                                            <p:cond delay="0"/>
                                          </p:stCondLst>
                                        </p:cTn>
                                        <p:tgtEl>
                                          <p:spTgt spid="66591"/>
                                        </p:tgtEl>
                                        <p:attrNameLst>
                                          <p:attrName>style.visibility</p:attrName>
                                        </p:attrNameLst>
                                      </p:cBhvr>
                                      <p:to>
                                        <p:strVal val="visible"/>
                                      </p:to>
                                    </p:set>
                                    <p:anim calcmode="lin" valueType="num">
                                      <p:cBhvr>
                                        <p:cTn id="71" dur="500" fill="hold"/>
                                        <p:tgtEl>
                                          <p:spTgt spid="66591"/>
                                        </p:tgtEl>
                                        <p:attrNameLst>
                                          <p:attrName>ppt_w</p:attrName>
                                        </p:attrNameLst>
                                      </p:cBhvr>
                                      <p:tavLst>
                                        <p:tav tm="0">
                                          <p:val>
                                            <p:fltVal val="0"/>
                                          </p:val>
                                        </p:tav>
                                        <p:tav tm="100000">
                                          <p:val>
                                            <p:strVal val="#ppt_w"/>
                                          </p:val>
                                        </p:tav>
                                      </p:tavLst>
                                    </p:anim>
                                    <p:anim calcmode="lin" valueType="num">
                                      <p:cBhvr>
                                        <p:cTn id="72" dur="500" fill="hold"/>
                                        <p:tgtEl>
                                          <p:spTgt spid="66591"/>
                                        </p:tgtEl>
                                        <p:attrNameLst>
                                          <p:attrName>ppt_h</p:attrName>
                                        </p:attrNameLst>
                                      </p:cBhvr>
                                      <p:tavLst>
                                        <p:tav tm="0">
                                          <p:val>
                                            <p:fltVal val="0"/>
                                          </p:val>
                                        </p:tav>
                                        <p:tav tm="100000">
                                          <p:val>
                                            <p:strVal val="#ppt_h"/>
                                          </p:val>
                                        </p:tav>
                                      </p:tavLst>
                                    </p:anim>
                                    <p:animEffect transition="in" filter="fade">
                                      <p:cBhvr>
                                        <p:cTn id="73" dur="500"/>
                                        <p:tgtEl>
                                          <p:spTgt spid="66591"/>
                                        </p:tgtEl>
                                      </p:cBhvr>
                                    </p:animEffect>
                                  </p:childTnLst>
                                </p:cTn>
                              </p:par>
                            </p:childTnLst>
                          </p:cTn>
                        </p:par>
                      </p:childTnLst>
                    </p:cTn>
                  </p:par>
                  <p:par>
                    <p:cTn id="74" fill="hold">
                      <p:stCondLst>
                        <p:cond delay="indefinite"/>
                      </p:stCondLst>
                      <p:childTnLst>
                        <p:par>
                          <p:cTn id="75" fill="hold">
                            <p:stCondLst>
                              <p:cond delay="0"/>
                            </p:stCondLst>
                            <p:childTnLst>
                              <p:par>
                                <p:cTn id="76" presetID="53" presetClass="entr" presetSubtype="0" fill="hold" grpId="0" nodeType="clickEffect">
                                  <p:stCondLst>
                                    <p:cond delay="0"/>
                                  </p:stCondLst>
                                  <p:childTnLst>
                                    <p:set>
                                      <p:cBhvr>
                                        <p:cTn id="77" dur="1" fill="hold">
                                          <p:stCondLst>
                                            <p:cond delay="0"/>
                                          </p:stCondLst>
                                        </p:cTn>
                                        <p:tgtEl>
                                          <p:spTgt spid="66592"/>
                                        </p:tgtEl>
                                        <p:attrNameLst>
                                          <p:attrName>style.visibility</p:attrName>
                                        </p:attrNameLst>
                                      </p:cBhvr>
                                      <p:to>
                                        <p:strVal val="visible"/>
                                      </p:to>
                                    </p:set>
                                    <p:anim calcmode="lin" valueType="num">
                                      <p:cBhvr>
                                        <p:cTn id="78" dur="500" fill="hold"/>
                                        <p:tgtEl>
                                          <p:spTgt spid="66592"/>
                                        </p:tgtEl>
                                        <p:attrNameLst>
                                          <p:attrName>ppt_w</p:attrName>
                                        </p:attrNameLst>
                                      </p:cBhvr>
                                      <p:tavLst>
                                        <p:tav tm="0">
                                          <p:val>
                                            <p:fltVal val="0"/>
                                          </p:val>
                                        </p:tav>
                                        <p:tav tm="100000">
                                          <p:val>
                                            <p:strVal val="#ppt_w"/>
                                          </p:val>
                                        </p:tav>
                                      </p:tavLst>
                                    </p:anim>
                                    <p:anim calcmode="lin" valueType="num">
                                      <p:cBhvr>
                                        <p:cTn id="79" dur="500" fill="hold"/>
                                        <p:tgtEl>
                                          <p:spTgt spid="66592"/>
                                        </p:tgtEl>
                                        <p:attrNameLst>
                                          <p:attrName>ppt_h</p:attrName>
                                        </p:attrNameLst>
                                      </p:cBhvr>
                                      <p:tavLst>
                                        <p:tav tm="0">
                                          <p:val>
                                            <p:fltVal val="0"/>
                                          </p:val>
                                        </p:tav>
                                        <p:tav tm="100000">
                                          <p:val>
                                            <p:strVal val="#ppt_h"/>
                                          </p:val>
                                        </p:tav>
                                      </p:tavLst>
                                    </p:anim>
                                    <p:animEffect transition="in" filter="fade">
                                      <p:cBhvr>
                                        <p:cTn id="80" dur="500"/>
                                        <p:tgtEl>
                                          <p:spTgt spid="665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71" grpId="0"/>
      <p:bldP spid="66583" grpId="0"/>
      <p:bldP spid="66584" grpId="0" animBg="1"/>
      <p:bldP spid="66585" grpId="0" animBg="1"/>
      <p:bldP spid="66586" grpId="0" animBg="1"/>
      <p:bldP spid="66587" grpId="0" animBg="1"/>
      <p:bldP spid="66588" grpId="0" animBg="1"/>
      <p:bldP spid="66589" grpId="0" animBg="1"/>
      <p:bldP spid="66590" grpId="0" animBg="1"/>
      <p:bldP spid="66591" grpId="0"/>
      <p:bldP spid="66592" grpId="0"/>
      <p:bldP spid="66593" grpId="0" animBg="1"/>
      <p:bldP spid="66593"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3"/>
          <p:cNvSpPr>
            <a:spLocks noGrp="1"/>
          </p:cNvSpPr>
          <p:nvPr>
            <p:ph type="ftr" sz="quarter" idx="10"/>
          </p:nvPr>
        </p:nvSpPr>
        <p:spPr/>
        <p:txBody>
          <a:bodyPr/>
          <a:lstStyle/>
          <a:p>
            <a:r>
              <a:rPr lang="en-US"/>
              <a:t>www.themegallery.com</a:t>
            </a:r>
          </a:p>
        </p:txBody>
      </p:sp>
      <p:sp>
        <p:nvSpPr>
          <p:cNvPr id="67588" name="Text Box 4"/>
          <p:cNvSpPr txBox="1">
            <a:spLocks noChangeArrowheads="1"/>
          </p:cNvSpPr>
          <p:nvPr/>
        </p:nvSpPr>
        <p:spPr bwMode="auto">
          <a:xfrm>
            <a:off x="2895600" y="609600"/>
            <a:ext cx="3276600" cy="579438"/>
          </a:xfrm>
          <a:prstGeom prst="rect">
            <a:avLst/>
          </a:prstGeom>
          <a:noFill/>
          <a:ln w="9525">
            <a:noFill/>
            <a:miter lim="800000"/>
            <a:headEnd/>
            <a:tailEnd/>
          </a:ln>
          <a:effectLst/>
        </p:spPr>
        <p:txBody>
          <a:bodyPr>
            <a:spAutoFit/>
          </a:bodyPr>
          <a:lstStyle/>
          <a:p>
            <a:pPr>
              <a:spcBef>
                <a:spcPct val="50000"/>
              </a:spcBef>
            </a:pPr>
            <a:r>
              <a:rPr lang="en-US" sz="3200" b="1" u="sng">
                <a:solidFill>
                  <a:srgbClr val="990033"/>
                </a:solidFill>
                <a:latin typeface="Times New Roman" pitchFamily="18" charset="0"/>
              </a:rPr>
              <a:t>Luyện từ và câu</a:t>
            </a:r>
          </a:p>
        </p:txBody>
      </p:sp>
      <p:grpSp>
        <p:nvGrpSpPr>
          <p:cNvPr id="67589" name="Group 5"/>
          <p:cNvGrpSpPr>
            <a:grpSpLocks/>
          </p:cNvGrpSpPr>
          <p:nvPr/>
        </p:nvGrpSpPr>
        <p:grpSpPr bwMode="auto">
          <a:xfrm>
            <a:off x="685800" y="63500"/>
            <a:ext cx="8077200" cy="714375"/>
            <a:chOff x="288" y="0"/>
            <a:chExt cx="5088" cy="562"/>
          </a:xfrm>
        </p:grpSpPr>
        <p:sp>
          <p:nvSpPr>
            <p:cNvPr id="67590" name="AutoShape 6"/>
            <p:cNvSpPr>
              <a:spLocks noChangeArrowheads="1"/>
            </p:cNvSpPr>
            <p:nvPr/>
          </p:nvSpPr>
          <p:spPr bwMode="gray">
            <a:xfrm>
              <a:off x="288" y="0"/>
              <a:ext cx="5088"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sz="2800" b="1" dirty="0">
                <a:latin typeface="Times New Roman" pitchFamily="18" charset="0"/>
              </a:endParaRPr>
            </a:p>
          </p:txBody>
        </p:sp>
        <p:grpSp>
          <p:nvGrpSpPr>
            <p:cNvPr id="67591" name="Group 7"/>
            <p:cNvGrpSpPr>
              <a:grpSpLocks/>
            </p:cNvGrpSpPr>
            <p:nvPr/>
          </p:nvGrpSpPr>
          <p:grpSpPr bwMode="auto">
            <a:xfrm>
              <a:off x="384" y="47"/>
              <a:ext cx="528" cy="515"/>
              <a:chOff x="999" y="3120"/>
              <a:chExt cx="768" cy="1001"/>
            </a:xfrm>
          </p:grpSpPr>
          <p:sp>
            <p:nvSpPr>
              <p:cNvPr id="67592" name="AutoShape 8"/>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67593" name="Freeform 9"/>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67594" name="Text Box 10"/>
              <p:cNvSpPr txBox="1">
                <a:spLocks noChangeArrowheads="1"/>
              </p:cNvSpPr>
              <p:nvPr/>
            </p:nvSpPr>
            <p:spPr bwMode="gray">
              <a:xfrm>
                <a:off x="1290" y="3327"/>
                <a:ext cx="169" cy="794"/>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grpSp>
      <p:sp>
        <p:nvSpPr>
          <p:cNvPr id="67595" name="Text Box 11"/>
          <p:cNvSpPr txBox="1">
            <a:spLocks noChangeArrowheads="1"/>
          </p:cNvSpPr>
          <p:nvPr/>
        </p:nvSpPr>
        <p:spPr bwMode="auto">
          <a:xfrm>
            <a:off x="2590800" y="1176338"/>
            <a:ext cx="3657600" cy="579437"/>
          </a:xfrm>
          <a:prstGeom prst="rect">
            <a:avLst/>
          </a:prstGeom>
          <a:noFill/>
          <a:ln w="9525">
            <a:noFill/>
            <a:miter lim="800000"/>
            <a:headEnd/>
            <a:tailEnd/>
          </a:ln>
          <a:effectLst/>
        </p:spPr>
        <p:txBody>
          <a:bodyPr>
            <a:spAutoFit/>
          </a:bodyPr>
          <a:lstStyle/>
          <a:p>
            <a:pPr>
              <a:spcBef>
                <a:spcPct val="50000"/>
              </a:spcBef>
            </a:pPr>
            <a:r>
              <a:rPr lang="en-US" sz="3200" b="1">
                <a:solidFill>
                  <a:srgbClr val="990033"/>
                </a:solidFill>
                <a:latin typeface="Times New Roman" pitchFamily="18" charset="0"/>
              </a:rPr>
              <a:t>So sánh. Dấu chấm</a:t>
            </a:r>
          </a:p>
        </p:txBody>
      </p:sp>
      <p:pic>
        <p:nvPicPr>
          <p:cNvPr id="67596" name="Picture 12" descr="cây cọ"/>
          <p:cNvPicPr>
            <a:picLocks noChangeAspect="1" noChangeArrowheads="1"/>
          </p:cNvPicPr>
          <p:nvPr/>
        </p:nvPicPr>
        <p:blipFill>
          <a:blip r:embed="rId2"/>
          <a:srcRect/>
          <a:stretch>
            <a:fillRect/>
          </a:stretch>
        </p:blipFill>
        <p:spPr bwMode="auto">
          <a:xfrm>
            <a:off x="0" y="1905000"/>
            <a:ext cx="9144000" cy="4953000"/>
          </a:xfrm>
          <a:prstGeom prst="rect">
            <a:avLst/>
          </a:prstGeom>
          <a:noFill/>
          <a:ln w="28575">
            <a:solidFill>
              <a:srgbClr val="990033"/>
            </a:solidFill>
            <a:miter lim="800000"/>
            <a:headEnd/>
            <a:tailEnd/>
          </a:ln>
        </p:spPr>
      </p:pic>
      <p:sp>
        <p:nvSpPr>
          <p:cNvPr id="67597" name="AutoShape 13"/>
          <p:cNvSpPr>
            <a:spLocks noChangeArrowheads="1"/>
          </p:cNvSpPr>
          <p:nvPr/>
        </p:nvSpPr>
        <p:spPr bwMode="gray">
          <a:xfrm>
            <a:off x="2057400" y="1981200"/>
            <a:ext cx="1447800" cy="68580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990000"/>
            </a:solidFill>
            <a:round/>
            <a:headEnd/>
            <a:tailEnd/>
          </a:ln>
          <a:effectLst>
            <a:outerShdw dist="135003" dir="2928844" algn="ctr" rotWithShape="0">
              <a:srgbClr val="000000">
                <a:alpha val="50000"/>
              </a:srgbClr>
            </a:outerShdw>
          </a:effectLst>
        </p:spPr>
        <p:txBody>
          <a:bodyPr wrap="none" anchor="ctr"/>
          <a:lstStyle/>
          <a:p>
            <a:r>
              <a:rPr lang="en-US" sz="2800" b="1">
                <a:latin typeface="Times New Roman" pitchFamily="18" charset="0"/>
              </a:rPr>
              <a:t>Rừng cọ</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ooter Placeholder 3"/>
          <p:cNvSpPr>
            <a:spLocks noGrp="1"/>
          </p:cNvSpPr>
          <p:nvPr>
            <p:ph type="ftr" sz="quarter" idx="10"/>
          </p:nvPr>
        </p:nvSpPr>
        <p:spPr/>
        <p:txBody>
          <a:bodyPr/>
          <a:lstStyle/>
          <a:p>
            <a:r>
              <a:rPr lang="en-US"/>
              <a:t>www.themegallery.com</a:t>
            </a:r>
          </a:p>
        </p:txBody>
      </p:sp>
      <p:sp>
        <p:nvSpPr>
          <p:cNvPr id="68612" name="Text Box 4"/>
          <p:cNvSpPr txBox="1">
            <a:spLocks noChangeArrowheads="1"/>
          </p:cNvSpPr>
          <p:nvPr/>
        </p:nvSpPr>
        <p:spPr bwMode="auto">
          <a:xfrm>
            <a:off x="2895600" y="609600"/>
            <a:ext cx="3276600" cy="579438"/>
          </a:xfrm>
          <a:prstGeom prst="rect">
            <a:avLst/>
          </a:prstGeom>
          <a:noFill/>
          <a:ln w="9525">
            <a:noFill/>
            <a:miter lim="800000"/>
            <a:headEnd/>
            <a:tailEnd/>
          </a:ln>
          <a:effectLst/>
        </p:spPr>
        <p:txBody>
          <a:bodyPr>
            <a:spAutoFit/>
          </a:bodyPr>
          <a:lstStyle/>
          <a:p>
            <a:pPr>
              <a:spcBef>
                <a:spcPct val="50000"/>
              </a:spcBef>
            </a:pPr>
            <a:r>
              <a:rPr lang="en-US" sz="3200" b="1" u="sng">
                <a:solidFill>
                  <a:srgbClr val="990033"/>
                </a:solidFill>
                <a:latin typeface="Times New Roman" pitchFamily="18" charset="0"/>
              </a:rPr>
              <a:t>Luyện từ và câu</a:t>
            </a:r>
          </a:p>
        </p:txBody>
      </p:sp>
      <p:grpSp>
        <p:nvGrpSpPr>
          <p:cNvPr id="68613" name="Group 5"/>
          <p:cNvGrpSpPr>
            <a:grpSpLocks/>
          </p:cNvGrpSpPr>
          <p:nvPr/>
        </p:nvGrpSpPr>
        <p:grpSpPr bwMode="auto">
          <a:xfrm>
            <a:off x="609600" y="47625"/>
            <a:ext cx="8077200" cy="714375"/>
            <a:chOff x="288" y="0"/>
            <a:chExt cx="5088" cy="562"/>
          </a:xfrm>
        </p:grpSpPr>
        <p:sp>
          <p:nvSpPr>
            <p:cNvPr id="68614" name="AutoShape 6"/>
            <p:cNvSpPr>
              <a:spLocks noChangeArrowheads="1"/>
            </p:cNvSpPr>
            <p:nvPr/>
          </p:nvSpPr>
          <p:spPr bwMode="gray">
            <a:xfrm>
              <a:off x="288" y="0"/>
              <a:ext cx="5088"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sz="2800" b="1" dirty="0">
                <a:latin typeface="Times New Roman" pitchFamily="18" charset="0"/>
              </a:endParaRPr>
            </a:p>
          </p:txBody>
        </p:sp>
        <p:grpSp>
          <p:nvGrpSpPr>
            <p:cNvPr id="68615" name="Group 7"/>
            <p:cNvGrpSpPr>
              <a:grpSpLocks/>
            </p:cNvGrpSpPr>
            <p:nvPr/>
          </p:nvGrpSpPr>
          <p:grpSpPr bwMode="auto">
            <a:xfrm>
              <a:off x="384" y="47"/>
              <a:ext cx="528" cy="515"/>
              <a:chOff x="999" y="3120"/>
              <a:chExt cx="768" cy="1001"/>
            </a:xfrm>
          </p:grpSpPr>
          <p:sp>
            <p:nvSpPr>
              <p:cNvPr id="68616" name="AutoShape 8"/>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68617" name="Freeform 9"/>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68618" name="Text Box 10"/>
              <p:cNvSpPr txBox="1">
                <a:spLocks noChangeArrowheads="1"/>
              </p:cNvSpPr>
              <p:nvPr/>
            </p:nvSpPr>
            <p:spPr bwMode="gray">
              <a:xfrm>
                <a:off x="1290" y="3327"/>
                <a:ext cx="169" cy="794"/>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grpSp>
      <p:sp>
        <p:nvSpPr>
          <p:cNvPr id="68619" name="Text Box 11"/>
          <p:cNvSpPr txBox="1">
            <a:spLocks noChangeArrowheads="1"/>
          </p:cNvSpPr>
          <p:nvPr/>
        </p:nvSpPr>
        <p:spPr bwMode="auto">
          <a:xfrm>
            <a:off x="2590800" y="1066800"/>
            <a:ext cx="3657600" cy="579438"/>
          </a:xfrm>
          <a:prstGeom prst="rect">
            <a:avLst/>
          </a:prstGeom>
          <a:noFill/>
          <a:ln w="9525">
            <a:noFill/>
            <a:miter lim="800000"/>
            <a:headEnd/>
            <a:tailEnd/>
          </a:ln>
          <a:effectLst/>
        </p:spPr>
        <p:txBody>
          <a:bodyPr>
            <a:spAutoFit/>
          </a:bodyPr>
          <a:lstStyle/>
          <a:p>
            <a:pPr>
              <a:spcBef>
                <a:spcPct val="50000"/>
              </a:spcBef>
            </a:pPr>
            <a:r>
              <a:rPr lang="en-US" sz="3200" b="1">
                <a:solidFill>
                  <a:srgbClr val="990033"/>
                </a:solidFill>
                <a:latin typeface="Times New Roman" pitchFamily="18" charset="0"/>
              </a:rPr>
              <a:t>So sánh. Dấu chấm</a:t>
            </a:r>
          </a:p>
        </p:txBody>
      </p:sp>
      <p:grpSp>
        <p:nvGrpSpPr>
          <p:cNvPr id="68620" name="Group 12"/>
          <p:cNvGrpSpPr>
            <a:grpSpLocks/>
          </p:cNvGrpSpPr>
          <p:nvPr/>
        </p:nvGrpSpPr>
        <p:grpSpPr bwMode="auto">
          <a:xfrm>
            <a:off x="457200" y="1600200"/>
            <a:ext cx="8077200" cy="838200"/>
            <a:chOff x="288" y="1680"/>
            <a:chExt cx="5088" cy="528"/>
          </a:xfrm>
        </p:grpSpPr>
        <p:sp>
          <p:nvSpPr>
            <p:cNvPr id="68621" name="AutoShape 13"/>
            <p:cNvSpPr>
              <a:spLocks noChangeArrowheads="1"/>
            </p:cNvSpPr>
            <p:nvPr/>
          </p:nvSpPr>
          <p:spPr bwMode="gray">
            <a:xfrm>
              <a:off x="288" y="1680"/>
              <a:ext cx="5088" cy="528"/>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r>
                <a:rPr lang="en-US" sz="2800" b="1">
                  <a:latin typeface="Times New Roman" pitchFamily="18" charset="0"/>
                </a:rPr>
                <a:t>        Hãy tìm những âm thanh được so sánh với </a:t>
              </a:r>
            </a:p>
            <a:p>
              <a:pPr algn="ctr"/>
              <a:r>
                <a:rPr lang="en-US" sz="2800" b="1">
                  <a:latin typeface="Times New Roman" pitchFamily="18" charset="0"/>
                </a:rPr>
                <a:t>         nhau trong mỗi câu thơ, câu văn dưới đây:</a:t>
              </a:r>
              <a:endParaRPr lang="en-US" sz="2400" b="1">
                <a:latin typeface="Times New Roman" pitchFamily="18" charset="0"/>
              </a:endParaRPr>
            </a:p>
          </p:txBody>
        </p:sp>
        <p:grpSp>
          <p:nvGrpSpPr>
            <p:cNvPr id="68622" name="Group 14"/>
            <p:cNvGrpSpPr>
              <a:grpSpLocks/>
            </p:cNvGrpSpPr>
            <p:nvPr/>
          </p:nvGrpSpPr>
          <p:grpSpPr bwMode="auto">
            <a:xfrm>
              <a:off x="397" y="1767"/>
              <a:ext cx="528" cy="433"/>
              <a:chOff x="384" y="1728"/>
              <a:chExt cx="528" cy="433"/>
            </a:xfrm>
          </p:grpSpPr>
          <p:grpSp>
            <p:nvGrpSpPr>
              <p:cNvPr id="68623" name="Group 15"/>
              <p:cNvGrpSpPr>
                <a:grpSpLocks/>
              </p:cNvGrpSpPr>
              <p:nvPr/>
            </p:nvGrpSpPr>
            <p:grpSpPr bwMode="auto">
              <a:xfrm>
                <a:off x="384" y="1728"/>
                <a:ext cx="528" cy="433"/>
                <a:chOff x="999" y="3120"/>
                <a:chExt cx="768" cy="841"/>
              </a:xfrm>
            </p:grpSpPr>
            <p:sp>
              <p:nvSpPr>
                <p:cNvPr id="68624" name="AutoShape 16"/>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68625" name="Freeform 17"/>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68626" name="Text Box 18"/>
                <p:cNvSpPr txBox="1">
                  <a:spLocks noChangeArrowheads="1"/>
                </p:cNvSpPr>
                <p:nvPr/>
              </p:nvSpPr>
              <p:spPr bwMode="gray">
                <a:xfrm>
                  <a:off x="1290" y="3326"/>
                  <a:ext cx="169" cy="635"/>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sp>
            <p:nvSpPr>
              <p:cNvPr id="68627" name="Text Box 19"/>
              <p:cNvSpPr txBox="1">
                <a:spLocks noChangeArrowheads="1"/>
              </p:cNvSpPr>
              <p:nvPr/>
            </p:nvSpPr>
            <p:spPr bwMode="auto">
              <a:xfrm>
                <a:off x="550" y="1776"/>
                <a:ext cx="192" cy="327"/>
              </a:xfrm>
              <a:prstGeom prst="rect">
                <a:avLst/>
              </a:prstGeom>
              <a:noFill/>
              <a:ln w="9525">
                <a:noFill/>
                <a:miter lim="800000"/>
                <a:headEnd/>
                <a:tailEnd/>
              </a:ln>
              <a:effectLst/>
            </p:spPr>
            <p:txBody>
              <a:bodyPr>
                <a:spAutoFit/>
              </a:bodyPr>
              <a:lstStyle/>
              <a:p>
                <a:pPr>
                  <a:spcBef>
                    <a:spcPct val="50000"/>
                  </a:spcBef>
                </a:pPr>
                <a:r>
                  <a:rPr lang="en-US" sz="2800" b="1">
                    <a:solidFill>
                      <a:srgbClr val="800000"/>
                    </a:solidFill>
                    <a:latin typeface="Times New Roman" pitchFamily="18" charset="0"/>
                  </a:rPr>
                  <a:t>2</a:t>
                </a:r>
              </a:p>
            </p:txBody>
          </p:sp>
        </p:grpSp>
      </p:grpSp>
      <p:sp>
        <p:nvSpPr>
          <p:cNvPr id="68628" name="Text Box 20"/>
          <p:cNvSpPr txBox="1">
            <a:spLocks noChangeArrowheads="1"/>
          </p:cNvSpPr>
          <p:nvPr/>
        </p:nvSpPr>
        <p:spPr bwMode="auto">
          <a:xfrm>
            <a:off x="1752600" y="3733800"/>
            <a:ext cx="5791200" cy="1187450"/>
          </a:xfrm>
          <a:prstGeom prst="rect">
            <a:avLst/>
          </a:prstGeom>
          <a:noFill/>
          <a:ln w="9525">
            <a:noFill/>
            <a:miter lim="800000"/>
            <a:headEnd/>
            <a:tailEnd/>
          </a:ln>
          <a:effectLst/>
        </p:spPr>
        <p:txBody>
          <a:bodyPr>
            <a:spAutoFit/>
          </a:bodyPr>
          <a:lstStyle/>
          <a:p>
            <a:pPr marL="342900" indent="-342900" algn="ctr"/>
            <a:r>
              <a:rPr lang="en-US" sz="2400" b="1" i="1">
                <a:latin typeface="Times New Roman" pitchFamily="18" charset="0"/>
              </a:rPr>
              <a:t>b) Tiếng suối trong như tiếng hát xa</a:t>
            </a:r>
          </a:p>
          <a:p>
            <a:pPr marL="342900" indent="-342900" algn="ctr"/>
            <a:r>
              <a:rPr lang="en-US" sz="2400" b="1" i="1">
                <a:latin typeface="Times New Roman" pitchFamily="18" charset="0"/>
              </a:rPr>
              <a:t>     Trăng lồng cổ thụ bóng lồng hoa.</a:t>
            </a:r>
          </a:p>
          <a:p>
            <a:pPr marL="342900" indent="-342900" algn="ctr"/>
            <a:r>
              <a:rPr lang="en-US" sz="2400" b="1">
                <a:latin typeface="Times New Roman" pitchFamily="18" charset="0"/>
              </a:rPr>
              <a:t>                                       Hồ Chí Minh</a:t>
            </a:r>
          </a:p>
        </p:txBody>
      </p:sp>
      <p:sp>
        <p:nvSpPr>
          <p:cNvPr id="68629" name="Text Box 21"/>
          <p:cNvSpPr txBox="1">
            <a:spLocks noChangeArrowheads="1"/>
          </p:cNvSpPr>
          <p:nvPr/>
        </p:nvSpPr>
        <p:spPr bwMode="auto">
          <a:xfrm>
            <a:off x="1219200" y="2622550"/>
            <a:ext cx="5791200" cy="1187450"/>
          </a:xfrm>
          <a:prstGeom prst="rect">
            <a:avLst/>
          </a:prstGeom>
          <a:noFill/>
          <a:ln w="9525">
            <a:noFill/>
            <a:miter lim="800000"/>
            <a:headEnd/>
            <a:tailEnd/>
          </a:ln>
          <a:effectLst/>
        </p:spPr>
        <p:txBody>
          <a:bodyPr>
            <a:spAutoFit/>
          </a:bodyPr>
          <a:lstStyle/>
          <a:p>
            <a:pPr marL="342900" indent="-342900" algn="ctr"/>
            <a:r>
              <a:rPr lang="en-US" sz="2400" b="1" i="1">
                <a:latin typeface="Times New Roman" pitchFamily="18" charset="0"/>
              </a:rPr>
              <a:t>a) Côn Sơn nước chảy rì rầm</a:t>
            </a:r>
          </a:p>
          <a:p>
            <a:pPr marL="342900" indent="-342900" algn="ctr"/>
            <a:r>
              <a:rPr lang="en-US" sz="2400" b="1" i="1">
                <a:latin typeface="Times New Roman" pitchFamily="18" charset="0"/>
              </a:rPr>
              <a:t>Ta nghe như tiếng đàn cầm bên tai.</a:t>
            </a:r>
          </a:p>
          <a:p>
            <a:pPr marL="342900" indent="-342900" algn="ctr"/>
            <a:r>
              <a:rPr lang="en-US" sz="2400" b="1" i="1">
                <a:latin typeface="Times New Roman" pitchFamily="18" charset="0"/>
              </a:rPr>
              <a:t>                                       </a:t>
            </a:r>
            <a:r>
              <a:rPr lang="en-US" sz="2400" b="1">
                <a:latin typeface="Times New Roman" pitchFamily="18" charset="0"/>
              </a:rPr>
              <a:t>Nguyễn Trãi</a:t>
            </a:r>
          </a:p>
        </p:txBody>
      </p:sp>
      <p:sp>
        <p:nvSpPr>
          <p:cNvPr id="68630" name="Text Box 22"/>
          <p:cNvSpPr txBox="1">
            <a:spLocks noChangeArrowheads="1"/>
          </p:cNvSpPr>
          <p:nvPr/>
        </p:nvSpPr>
        <p:spPr bwMode="auto">
          <a:xfrm>
            <a:off x="381000" y="4989513"/>
            <a:ext cx="8305800" cy="1614487"/>
          </a:xfrm>
          <a:prstGeom prst="rect">
            <a:avLst/>
          </a:prstGeom>
          <a:noFill/>
          <a:ln w="9525">
            <a:noFill/>
            <a:miter lim="800000"/>
            <a:headEnd/>
            <a:tailEnd/>
          </a:ln>
          <a:effectLst/>
        </p:spPr>
        <p:txBody>
          <a:bodyPr>
            <a:spAutoFit/>
          </a:bodyPr>
          <a:lstStyle/>
          <a:p>
            <a:pPr marL="342900" indent="-342900"/>
            <a:r>
              <a:rPr lang="en-US" sz="2800" b="1" i="1">
                <a:latin typeface="Times New Roman" pitchFamily="18" charset="0"/>
              </a:rPr>
              <a:t>c</a:t>
            </a:r>
            <a:r>
              <a:rPr lang="en-US" sz="2400" b="1" i="1">
                <a:latin typeface="Times New Roman" pitchFamily="18" charset="0"/>
              </a:rPr>
              <a:t>) Mỗi lúc, tôi càng nghe rõ tiếng chim kêu náo động như tiếng </a:t>
            </a:r>
          </a:p>
          <a:p>
            <a:pPr marL="342900" indent="-342900"/>
            <a:r>
              <a:rPr lang="en-US" sz="2400" b="1" i="1">
                <a:latin typeface="Times New Roman" pitchFamily="18" charset="0"/>
              </a:rPr>
              <a:t>   xóc những rổ tiền đồng. Chim đậu chen nhau trắng xóa trên những cây mắm, cây chà là, cây vẹt rụng trụi gần hết lá.   </a:t>
            </a:r>
          </a:p>
          <a:p>
            <a:pPr marL="342900" indent="-342900"/>
            <a:r>
              <a:rPr lang="en-US" sz="2400" b="1" i="1">
                <a:latin typeface="Times New Roman" pitchFamily="18" charset="0"/>
              </a:rPr>
              <a:t>                                                                         </a:t>
            </a:r>
            <a:r>
              <a:rPr lang="en-US" sz="2400" b="1">
                <a:latin typeface="Times New Roman" pitchFamily="18" charset="0"/>
              </a:rPr>
              <a:t>Đoàn Giỏi</a:t>
            </a:r>
            <a:r>
              <a:rPr lang="en-US" sz="2400" b="1" i="1">
                <a:latin typeface="Times New Roman" pitchFamily="18" charset="0"/>
              </a:rPr>
              <a:t>                                                       </a:t>
            </a:r>
            <a:endParaRPr lang="en-US" sz="2400" b="1">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68620"/>
                                        </p:tgtEl>
                                        <p:attrNameLst>
                                          <p:attrName>style.visibility</p:attrName>
                                        </p:attrNameLst>
                                      </p:cBhvr>
                                      <p:to>
                                        <p:strVal val="visible"/>
                                      </p:to>
                                    </p:set>
                                    <p:animEffect transition="in" filter="wedge">
                                      <p:cBhvr>
                                        <p:cTn id="7" dur="2000"/>
                                        <p:tgtEl>
                                          <p:spTgt spid="68620"/>
                                        </p:tgtEl>
                                      </p:cBhvr>
                                    </p:animEffect>
                                  </p:childTnLst>
                                </p:cTn>
                              </p:par>
                            </p:childTnLst>
                          </p:cTn>
                        </p:par>
                        <p:par>
                          <p:cTn id="8" fill="hold">
                            <p:stCondLst>
                              <p:cond delay="2000"/>
                            </p:stCondLst>
                            <p:childTnLst>
                              <p:par>
                                <p:cTn id="9" presetID="8" presetClass="entr" presetSubtype="16" fill="hold" grpId="0" nodeType="afterEffect">
                                  <p:stCondLst>
                                    <p:cond delay="0"/>
                                  </p:stCondLst>
                                  <p:childTnLst>
                                    <p:set>
                                      <p:cBhvr>
                                        <p:cTn id="10" dur="1" fill="hold">
                                          <p:stCondLst>
                                            <p:cond delay="0"/>
                                          </p:stCondLst>
                                        </p:cTn>
                                        <p:tgtEl>
                                          <p:spTgt spid="68629"/>
                                        </p:tgtEl>
                                        <p:attrNameLst>
                                          <p:attrName>style.visibility</p:attrName>
                                        </p:attrNameLst>
                                      </p:cBhvr>
                                      <p:to>
                                        <p:strVal val="visible"/>
                                      </p:to>
                                    </p:set>
                                    <p:animEffect transition="in" filter="diamond(in)">
                                      <p:cBhvr>
                                        <p:cTn id="11" dur="2000"/>
                                        <p:tgtEl>
                                          <p:spTgt spid="68629"/>
                                        </p:tgtEl>
                                      </p:cBhvr>
                                    </p:animEffect>
                                  </p:childTnLst>
                                </p:cTn>
                              </p:par>
                            </p:childTnLst>
                          </p:cTn>
                        </p:par>
                        <p:par>
                          <p:cTn id="12" fill="hold">
                            <p:stCondLst>
                              <p:cond delay="4000"/>
                            </p:stCondLst>
                            <p:childTnLst>
                              <p:par>
                                <p:cTn id="13" presetID="8" presetClass="entr" presetSubtype="16" fill="hold" grpId="0" nodeType="afterEffect">
                                  <p:stCondLst>
                                    <p:cond delay="0"/>
                                  </p:stCondLst>
                                  <p:childTnLst>
                                    <p:set>
                                      <p:cBhvr>
                                        <p:cTn id="14" dur="1" fill="hold">
                                          <p:stCondLst>
                                            <p:cond delay="0"/>
                                          </p:stCondLst>
                                        </p:cTn>
                                        <p:tgtEl>
                                          <p:spTgt spid="68628"/>
                                        </p:tgtEl>
                                        <p:attrNameLst>
                                          <p:attrName>style.visibility</p:attrName>
                                        </p:attrNameLst>
                                      </p:cBhvr>
                                      <p:to>
                                        <p:strVal val="visible"/>
                                      </p:to>
                                    </p:set>
                                    <p:animEffect transition="in" filter="diamond(in)">
                                      <p:cBhvr>
                                        <p:cTn id="15" dur="2000"/>
                                        <p:tgtEl>
                                          <p:spTgt spid="68628"/>
                                        </p:tgtEl>
                                      </p:cBhvr>
                                    </p:animEffect>
                                  </p:childTnLst>
                                </p:cTn>
                              </p:par>
                            </p:childTnLst>
                          </p:cTn>
                        </p:par>
                        <p:par>
                          <p:cTn id="16" fill="hold">
                            <p:stCondLst>
                              <p:cond delay="6000"/>
                            </p:stCondLst>
                            <p:childTnLst>
                              <p:par>
                                <p:cTn id="17" presetID="8" presetClass="entr" presetSubtype="16" fill="hold" grpId="0" nodeType="afterEffect">
                                  <p:stCondLst>
                                    <p:cond delay="0"/>
                                  </p:stCondLst>
                                  <p:childTnLst>
                                    <p:set>
                                      <p:cBhvr>
                                        <p:cTn id="18" dur="1" fill="hold">
                                          <p:stCondLst>
                                            <p:cond delay="0"/>
                                          </p:stCondLst>
                                        </p:cTn>
                                        <p:tgtEl>
                                          <p:spTgt spid="68630"/>
                                        </p:tgtEl>
                                        <p:attrNameLst>
                                          <p:attrName>style.visibility</p:attrName>
                                        </p:attrNameLst>
                                      </p:cBhvr>
                                      <p:to>
                                        <p:strVal val="visible"/>
                                      </p:to>
                                    </p:set>
                                    <p:animEffect transition="in" filter="diamond(in)">
                                      <p:cBhvr>
                                        <p:cTn id="19" dur="2000"/>
                                        <p:tgtEl>
                                          <p:spTgt spid="686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28" grpId="0"/>
      <p:bldP spid="68629" grpId="0"/>
      <p:bldP spid="686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Footer Placeholder 2"/>
          <p:cNvSpPr>
            <a:spLocks noGrp="1"/>
          </p:cNvSpPr>
          <p:nvPr>
            <p:ph type="ftr" sz="quarter" idx="10"/>
          </p:nvPr>
        </p:nvSpPr>
        <p:spPr/>
        <p:txBody>
          <a:bodyPr/>
          <a:lstStyle/>
          <a:p>
            <a:r>
              <a:rPr lang="en-US"/>
              <a:t>www.themegallery.com</a:t>
            </a:r>
          </a:p>
        </p:txBody>
      </p:sp>
      <p:sp>
        <p:nvSpPr>
          <p:cNvPr id="69636" name="Text Box 4"/>
          <p:cNvSpPr txBox="1">
            <a:spLocks noChangeArrowheads="1"/>
          </p:cNvSpPr>
          <p:nvPr/>
        </p:nvSpPr>
        <p:spPr bwMode="auto">
          <a:xfrm>
            <a:off x="2895600" y="639763"/>
            <a:ext cx="3276600" cy="579437"/>
          </a:xfrm>
          <a:prstGeom prst="rect">
            <a:avLst/>
          </a:prstGeom>
          <a:noFill/>
          <a:ln w="9525">
            <a:noFill/>
            <a:miter lim="800000"/>
            <a:headEnd/>
            <a:tailEnd/>
          </a:ln>
          <a:effectLst/>
        </p:spPr>
        <p:txBody>
          <a:bodyPr>
            <a:spAutoFit/>
          </a:bodyPr>
          <a:lstStyle/>
          <a:p>
            <a:pPr>
              <a:spcBef>
                <a:spcPct val="50000"/>
              </a:spcBef>
            </a:pPr>
            <a:r>
              <a:rPr lang="en-US" sz="3200" b="1" u="sng">
                <a:solidFill>
                  <a:srgbClr val="990033"/>
                </a:solidFill>
                <a:latin typeface="Times New Roman" pitchFamily="18" charset="0"/>
              </a:rPr>
              <a:t>Luyện từ và câu</a:t>
            </a:r>
          </a:p>
        </p:txBody>
      </p:sp>
      <p:grpSp>
        <p:nvGrpSpPr>
          <p:cNvPr id="69637" name="Group 5"/>
          <p:cNvGrpSpPr>
            <a:grpSpLocks/>
          </p:cNvGrpSpPr>
          <p:nvPr/>
        </p:nvGrpSpPr>
        <p:grpSpPr bwMode="auto">
          <a:xfrm>
            <a:off x="609600" y="47625"/>
            <a:ext cx="8077200" cy="714375"/>
            <a:chOff x="288" y="0"/>
            <a:chExt cx="5088" cy="562"/>
          </a:xfrm>
        </p:grpSpPr>
        <p:sp>
          <p:nvSpPr>
            <p:cNvPr id="69638" name="AutoShape 6"/>
            <p:cNvSpPr>
              <a:spLocks noChangeArrowheads="1"/>
            </p:cNvSpPr>
            <p:nvPr/>
          </p:nvSpPr>
          <p:spPr bwMode="gray">
            <a:xfrm>
              <a:off x="288" y="0"/>
              <a:ext cx="5088"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sz="2800" b="1" dirty="0">
                <a:latin typeface="Times New Roman" pitchFamily="18" charset="0"/>
              </a:endParaRPr>
            </a:p>
          </p:txBody>
        </p:sp>
        <p:grpSp>
          <p:nvGrpSpPr>
            <p:cNvPr id="69639" name="Group 7"/>
            <p:cNvGrpSpPr>
              <a:grpSpLocks/>
            </p:cNvGrpSpPr>
            <p:nvPr/>
          </p:nvGrpSpPr>
          <p:grpSpPr bwMode="auto">
            <a:xfrm>
              <a:off x="384" y="47"/>
              <a:ext cx="528" cy="515"/>
              <a:chOff x="999" y="3120"/>
              <a:chExt cx="768" cy="1001"/>
            </a:xfrm>
          </p:grpSpPr>
          <p:sp>
            <p:nvSpPr>
              <p:cNvPr id="69640" name="AutoShape 8"/>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69641" name="Freeform 9"/>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69642" name="Text Box 10"/>
              <p:cNvSpPr txBox="1">
                <a:spLocks noChangeArrowheads="1"/>
              </p:cNvSpPr>
              <p:nvPr/>
            </p:nvSpPr>
            <p:spPr bwMode="gray">
              <a:xfrm>
                <a:off x="1290" y="3327"/>
                <a:ext cx="169" cy="794"/>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grpSp>
      <p:sp>
        <p:nvSpPr>
          <p:cNvPr id="69643" name="Text Box 11"/>
          <p:cNvSpPr txBox="1">
            <a:spLocks noChangeArrowheads="1"/>
          </p:cNvSpPr>
          <p:nvPr/>
        </p:nvSpPr>
        <p:spPr bwMode="auto">
          <a:xfrm>
            <a:off x="2590800" y="1249363"/>
            <a:ext cx="3657600" cy="579437"/>
          </a:xfrm>
          <a:prstGeom prst="rect">
            <a:avLst/>
          </a:prstGeom>
          <a:noFill/>
          <a:ln w="9525">
            <a:noFill/>
            <a:miter lim="800000"/>
            <a:headEnd/>
            <a:tailEnd/>
          </a:ln>
          <a:effectLst/>
        </p:spPr>
        <p:txBody>
          <a:bodyPr>
            <a:spAutoFit/>
          </a:bodyPr>
          <a:lstStyle/>
          <a:p>
            <a:pPr>
              <a:spcBef>
                <a:spcPct val="50000"/>
              </a:spcBef>
            </a:pPr>
            <a:r>
              <a:rPr lang="en-US" sz="3200" b="1">
                <a:solidFill>
                  <a:srgbClr val="990033"/>
                </a:solidFill>
                <a:latin typeface="Times New Roman" pitchFamily="18" charset="0"/>
              </a:rPr>
              <a:t>So sánh. Dấu chấm</a:t>
            </a:r>
          </a:p>
        </p:txBody>
      </p:sp>
      <p:graphicFrame>
        <p:nvGraphicFramePr>
          <p:cNvPr id="69670" name="Group 38"/>
          <p:cNvGraphicFramePr>
            <a:graphicFrameLocks noGrp="1"/>
          </p:cNvGraphicFramePr>
          <p:nvPr>
            <p:ph/>
          </p:nvPr>
        </p:nvGraphicFramePr>
        <p:xfrm>
          <a:off x="533400" y="1981200"/>
          <a:ext cx="8382000" cy="4419600"/>
        </p:xfrm>
        <a:graphic>
          <a:graphicData uri="http://schemas.openxmlformats.org/drawingml/2006/table">
            <a:tbl>
              <a:tblPr/>
              <a:tblGrid>
                <a:gridCol w="2362200"/>
                <a:gridCol w="2438400"/>
                <a:gridCol w="3581400"/>
              </a:tblGrid>
              <a:tr h="11049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049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049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049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9671" name="Text Box 39"/>
          <p:cNvSpPr txBox="1">
            <a:spLocks noChangeArrowheads="1"/>
          </p:cNvSpPr>
          <p:nvPr/>
        </p:nvSpPr>
        <p:spPr bwMode="auto">
          <a:xfrm>
            <a:off x="604838" y="2076450"/>
            <a:ext cx="2133600" cy="946150"/>
          </a:xfrm>
          <a:prstGeom prst="rect">
            <a:avLst/>
          </a:prstGeom>
          <a:noFill/>
          <a:ln w="9525">
            <a:noFill/>
            <a:miter lim="800000"/>
            <a:headEnd/>
            <a:tailEnd/>
          </a:ln>
          <a:effectLst/>
        </p:spPr>
        <p:txBody>
          <a:bodyPr>
            <a:spAutoFit/>
          </a:bodyPr>
          <a:lstStyle/>
          <a:p>
            <a:r>
              <a:rPr lang="en-US" sz="2800" b="1">
                <a:solidFill>
                  <a:srgbClr val="990033"/>
                </a:solidFill>
                <a:latin typeface="Times New Roman" pitchFamily="18" charset="0"/>
              </a:rPr>
              <a:t>Âm thanh </a:t>
            </a:r>
          </a:p>
          <a:p>
            <a:r>
              <a:rPr lang="en-US" sz="2800" b="1">
                <a:solidFill>
                  <a:srgbClr val="990033"/>
                </a:solidFill>
                <a:latin typeface="Times New Roman" pitchFamily="18" charset="0"/>
              </a:rPr>
              <a:t>của…</a:t>
            </a:r>
          </a:p>
        </p:txBody>
      </p:sp>
      <p:sp>
        <p:nvSpPr>
          <p:cNvPr id="69672" name="Text Box 40"/>
          <p:cNvSpPr txBox="1">
            <a:spLocks noChangeArrowheads="1"/>
          </p:cNvSpPr>
          <p:nvPr/>
        </p:nvSpPr>
        <p:spPr bwMode="auto">
          <a:xfrm>
            <a:off x="3048000" y="2224088"/>
            <a:ext cx="2133600" cy="519112"/>
          </a:xfrm>
          <a:prstGeom prst="rect">
            <a:avLst/>
          </a:prstGeom>
          <a:noFill/>
          <a:ln w="9525">
            <a:noFill/>
            <a:miter lim="800000"/>
            <a:headEnd/>
            <a:tailEnd/>
          </a:ln>
          <a:effectLst/>
        </p:spPr>
        <p:txBody>
          <a:bodyPr>
            <a:spAutoFit/>
          </a:bodyPr>
          <a:lstStyle/>
          <a:p>
            <a:r>
              <a:rPr lang="en-US" sz="2800" b="1">
                <a:solidFill>
                  <a:srgbClr val="990033"/>
                </a:solidFill>
                <a:latin typeface="Times New Roman" pitchFamily="18" charset="0"/>
              </a:rPr>
              <a:t>Từ so sánh</a:t>
            </a:r>
          </a:p>
        </p:txBody>
      </p:sp>
      <p:sp>
        <p:nvSpPr>
          <p:cNvPr id="69673" name="Text Box 41"/>
          <p:cNvSpPr txBox="1">
            <a:spLocks noChangeArrowheads="1"/>
          </p:cNvSpPr>
          <p:nvPr/>
        </p:nvSpPr>
        <p:spPr bwMode="auto">
          <a:xfrm>
            <a:off x="5715000" y="2224088"/>
            <a:ext cx="2895600" cy="519112"/>
          </a:xfrm>
          <a:prstGeom prst="rect">
            <a:avLst/>
          </a:prstGeom>
          <a:noFill/>
          <a:ln w="9525">
            <a:noFill/>
            <a:miter lim="800000"/>
            <a:headEnd/>
            <a:tailEnd/>
          </a:ln>
          <a:effectLst/>
        </p:spPr>
        <p:txBody>
          <a:bodyPr>
            <a:spAutoFit/>
          </a:bodyPr>
          <a:lstStyle/>
          <a:p>
            <a:r>
              <a:rPr lang="en-US" sz="2800" b="1">
                <a:solidFill>
                  <a:srgbClr val="990033"/>
                </a:solidFill>
                <a:latin typeface="Times New Roman" pitchFamily="18" charset="0"/>
              </a:rPr>
              <a:t>Âm thanh của…</a:t>
            </a:r>
          </a:p>
        </p:txBody>
      </p:sp>
      <p:sp>
        <p:nvSpPr>
          <p:cNvPr id="69674" name="Text Box 42"/>
          <p:cNvSpPr txBox="1">
            <a:spLocks noChangeArrowheads="1"/>
          </p:cNvSpPr>
          <p:nvPr/>
        </p:nvSpPr>
        <p:spPr bwMode="auto">
          <a:xfrm>
            <a:off x="609600" y="3200400"/>
            <a:ext cx="2133600" cy="946150"/>
          </a:xfrm>
          <a:prstGeom prst="rect">
            <a:avLst/>
          </a:prstGeom>
          <a:noFill/>
          <a:ln w="9525">
            <a:noFill/>
            <a:miter lim="800000"/>
            <a:headEnd/>
            <a:tailEnd/>
          </a:ln>
          <a:effectLst/>
        </p:spPr>
        <p:txBody>
          <a:bodyPr>
            <a:spAutoFit/>
          </a:bodyPr>
          <a:lstStyle/>
          <a:p>
            <a:r>
              <a:rPr lang="en-US" sz="2800" b="1">
                <a:latin typeface="Times New Roman" pitchFamily="18" charset="0"/>
              </a:rPr>
              <a:t>a) Tiếng suối chảy</a:t>
            </a:r>
          </a:p>
        </p:txBody>
      </p:sp>
      <p:sp>
        <p:nvSpPr>
          <p:cNvPr id="69675" name="Text Box 43"/>
          <p:cNvSpPr txBox="1">
            <a:spLocks noChangeArrowheads="1"/>
          </p:cNvSpPr>
          <p:nvPr/>
        </p:nvSpPr>
        <p:spPr bwMode="auto">
          <a:xfrm>
            <a:off x="533400" y="4419600"/>
            <a:ext cx="2286000" cy="519113"/>
          </a:xfrm>
          <a:prstGeom prst="rect">
            <a:avLst/>
          </a:prstGeom>
          <a:noFill/>
          <a:ln w="9525">
            <a:noFill/>
            <a:miter lim="800000"/>
            <a:headEnd/>
            <a:tailEnd/>
          </a:ln>
          <a:effectLst/>
        </p:spPr>
        <p:txBody>
          <a:bodyPr>
            <a:spAutoFit/>
          </a:bodyPr>
          <a:lstStyle/>
          <a:p>
            <a:r>
              <a:rPr lang="en-US" sz="2800" b="1">
                <a:latin typeface="Times New Roman" pitchFamily="18" charset="0"/>
              </a:rPr>
              <a:t>b) Tiếng suối</a:t>
            </a:r>
          </a:p>
        </p:txBody>
      </p:sp>
      <p:sp>
        <p:nvSpPr>
          <p:cNvPr id="69676" name="Text Box 44"/>
          <p:cNvSpPr txBox="1">
            <a:spLocks noChangeArrowheads="1"/>
          </p:cNvSpPr>
          <p:nvPr/>
        </p:nvSpPr>
        <p:spPr bwMode="auto">
          <a:xfrm>
            <a:off x="609600" y="5410200"/>
            <a:ext cx="2133600" cy="946150"/>
          </a:xfrm>
          <a:prstGeom prst="rect">
            <a:avLst/>
          </a:prstGeom>
          <a:noFill/>
          <a:ln w="9525">
            <a:noFill/>
            <a:miter lim="800000"/>
            <a:headEnd/>
            <a:tailEnd/>
          </a:ln>
          <a:effectLst/>
        </p:spPr>
        <p:txBody>
          <a:bodyPr>
            <a:spAutoFit/>
          </a:bodyPr>
          <a:lstStyle/>
          <a:p>
            <a:r>
              <a:rPr lang="en-US" sz="2800" b="1">
                <a:latin typeface="Times New Roman" pitchFamily="18" charset="0"/>
              </a:rPr>
              <a:t>c) Tiếng chim kêu</a:t>
            </a:r>
          </a:p>
        </p:txBody>
      </p:sp>
      <p:sp>
        <p:nvSpPr>
          <p:cNvPr id="69677" name="Text Box 45"/>
          <p:cNvSpPr txBox="1">
            <a:spLocks noChangeArrowheads="1"/>
          </p:cNvSpPr>
          <p:nvPr/>
        </p:nvSpPr>
        <p:spPr bwMode="auto">
          <a:xfrm>
            <a:off x="3048000" y="3352800"/>
            <a:ext cx="1066800" cy="519113"/>
          </a:xfrm>
          <a:prstGeom prst="rect">
            <a:avLst/>
          </a:prstGeom>
          <a:noFill/>
          <a:ln w="9525">
            <a:noFill/>
            <a:miter lim="800000"/>
            <a:headEnd/>
            <a:tailEnd/>
          </a:ln>
          <a:effectLst/>
        </p:spPr>
        <p:txBody>
          <a:bodyPr>
            <a:spAutoFit/>
          </a:bodyPr>
          <a:lstStyle/>
          <a:p>
            <a:r>
              <a:rPr lang="en-US" sz="2800" b="1">
                <a:latin typeface="Times New Roman" pitchFamily="18" charset="0"/>
              </a:rPr>
              <a:t>như</a:t>
            </a:r>
          </a:p>
        </p:txBody>
      </p:sp>
      <p:sp>
        <p:nvSpPr>
          <p:cNvPr id="69680" name="Text Box 48"/>
          <p:cNvSpPr txBox="1">
            <a:spLocks noChangeArrowheads="1"/>
          </p:cNvSpPr>
          <p:nvPr/>
        </p:nvSpPr>
        <p:spPr bwMode="auto">
          <a:xfrm>
            <a:off x="5562600" y="3367088"/>
            <a:ext cx="3276600" cy="519112"/>
          </a:xfrm>
          <a:prstGeom prst="rect">
            <a:avLst/>
          </a:prstGeom>
          <a:noFill/>
          <a:ln w="9525">
            <a:noFill/>
            <a:miter lim="800000"/>
            <a:headEnd/>
            <a:tailEnd/>
          </a:ln>
          <a:effectLst/>
        </p:spPr>
        <p:txBody>
          <a:bodyPr>
            <a:spAutoFit/>
          </a:bodyPr>
          <a:lstStyle/>
          <a:p>
            <a:r>
              <a:rPr lang="en-US" sz="2800" b="1">
                <a:latin typeface="Times New Roman" pitchFamily="18" charset="0"/>
              </a:rPr>
              <a:t> tiếng đàn cầm</a:t>
            </a:r>
          </a:p>
        </p:txBody>
      </p:sp>
      <p:sp>
        <p:nvSpPr>
          <p:cNvPr id="69681" name="Text Box 49"/>
          <p:cNvSpPr txBox="1">
            <a:spLocks noChangeArrowheads="1"/>
          </p:cNvSpPr>
          <p:nvPr/>
        </p:nvSpPr>
        <p:spPr bwMode="auto">
          <a:xfrm>
            <a:off x="5562600" y="4433888"/>
            <a:ext cx="3048000" cy="519112"/>
          </a:xfrm>
          <a:prstGeom prst="rect">
            <a:avLst/>
          </a:prstGeom>
          <a:noFill/>
          <a:ln w="9525">
            <a:noFill/>
            <a:miter lim="800000"/>
            <a:headEnd/>
            <a:tailEnd/>
          </a:ln>
          <a:effectLst/>
        </p:spPr>
        <p:txBody>
          <a:bodyPr>
            <a:spAutoFit/>
          </a:bodyPr>
          <a:lstStyle/>
          <a:p>
            <a:r>
              <a:rPr lang="en-US" sz="2800" b="1">
                <a:latin typeface="Times New Roman" pitchFamily="18" charset="0"/>
              </a:rPr>
              <a:t> tiếng hát xa</a:t>
            </a:r>
          </a:p>
        </p:txBody>
      </p:sp>
      <p:sp>
        <p:nvSpPr>
          <p:cNvPr id="69682" name="Text Box 50"/>
          <p:cNvSpPr txBox="1">
            <a:spLocks noChangeArrowheads="1"/>
          </p:cNvSpPr>
          <p:nvPr/>
        </p:nvSpPr>
        <p:spPr bwMode="auto">
          <a:xfrm>
            <a:off x="5562600" y="5334000"/>
            <a:ext cx="3276600" cy="946150"/>
          </a:xfrm>
          <a:prstGeom prst="rect">
            <a:avLst/>
          </a:prstGeom>
          <a:noFill/>
          <a:ln w="9525">
            <a:noFill/>
            <a:miter lim="800000"/>
            <a:headEnd/>
            <a:tailEnd/>
          </a:ln>
          <a:effectLst/>
        </p:spPr>
        <p:txBody>
          <a:bodyPr>
            <a:spAutoFit/>
          </a:bodyPr>
          <a:lstStyle/>
          <a:p>
            <a:r>
              <a:rPr lang="en-US" sz="2800" b="1">
                <a:latin typeface="Times New Roman" pitchFamily="18" charset="0"/>
              </a:rPr>
              <a:t> tiếng xóc những rổ tiền đồng</a:t>
            </a:r>
          </a:p>
        </p:txBody>
      </p:sp>
      <p:sp>
        <p:nvSpPr>
          <p:cNvPr id="69683" name="Text Box 51"/>
          <p:cNvSpPr txBox="1">
            <a:spLocks noChangeArrowheads="1"/>
          </p:cNvSpPr>
          <p:nvPr/>
        </p:nvSpPr>
        <p:spPr bwMode="auto">
          <a:xfrm>
            <a:off x="3048000" y="4419600"/>
            <a:ext cx="1066800" cy="519113"/>
          </a:xfrm>
          <a:prstGeom prst="rect">
            <a:avLst/>
          </a:prstGeom>
          <a:noFill/>
          <a:ln w="9525">
            <a:noFill/>
            <a:miter lim="800000"/>
            <a:headEnd/>
            <a:tailEnd/>
          </a:ln>
          <a:effectLst/>
        </p:spPr>
        <p:txBody>
          <a:bodyPr>
            <a:spAutoFit/>
          </a:bodyPr>
          <a:lstStyle/>
          <a:p>
            <a:r>
              <a:rPr lang="en-US" sz="2800" b="1">
                <a:latin typeface="Times New Roman" pitchFamily="18" charset="0"/>
              </a:rPr>
              <a:t>như</a:t>
            </a:r>
          </a:p>
        </p:txBody>
      </p:sp>
      <p:sp>
        <p:nvSpPr>
          <p:cNvPr id="69684" name="Text Box 52"/>
          <p:cNvSpPr txBox="1">
            <a:spLocks noChangeArrowheads="1"/>
          </p:cNvSpPr>
          <p:nvPr/>
        </p:nvSpPr>
        <p:spPr bwMode="auto">
          <a:xfrm>
            <a:off x="3048000" y="5562600"/>
            <a:ext cx="1066800" cy="519113"/>
          </a:xfrm>
          <a:prstGeom prst="rect">
            <a:avLst/>
          </a:prstGeom>
          <a:noFill/>
          <a:ln w="9525">
            <a:noFill/>
            <a:miter lim="800000"/>
            <a:headEnd/>
            <a:tailEnd/>
          </a:ln>
          <a:effectLst/>
        </p:spPr>
        <p:txBody>
          <a:bodyPr>
            <a:spAutoFit/>
          </a:bodyPr>
          <a:lstStyle/>
          <a:p>
            <a:r>
              <a:rPr lang="en-US" sz="2800" b="1">
                <a:latin typeface="Times New Roman" pitchFamily="18" charset="0"/>
              </a:rPr>
              <a:t>như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9677"/>
                                        </p:tgtEl>
                                        <p:attrNameLst>
                                          <p:attrName>style.visibility</p:attrName>
                                        </p:attrNameLst>
                                      </p:cBhvr>
                                      <p:to>
                                        <p:strVal val="visible"/>
                                      </p:to>
                                    </p:set>
                                    <p:animEffect transition="in" filter="wipe(left)">
                                      <p:cBhvr>
                                        <p:cTn id="7" dur="500"/>
                                        <p:tgtEl>
                                          <p:spTgt spid="6967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69680"/>
                                        </p:tgtEl>
                                        <p:attrNameLst>
                                          <p:attrName>style.visibility</p:attrName>
                                        </p:attrNameLst>
                                      </p:cBhvr>
                                      <p:to>
                                        <p:strVal val="visible"/>
                                      </p:to>
                                    </p:set>
                                    <p:anim calcmode="lin" valueType="num">
                                      <p:cBhvr>
                                        <p:cTn id="12" dur="500" fill="hold"/>
                                        <p:tgtEl>
                                          <p:spTgt spid="69680"/>
                                        </p:tgtEl>
                                        <p:attrNameLst>
                                          <p:attrName>ppt_w</p:attrName>
                                        </p:attrNameLst>
                                      </p:cBhvr>
                                      <p:tavLst>
                                        <p:tav tm="0">
                                          <p:val>
                                            <p:fltVal val="0"/>
                                          </p:val>
                                        </p:tav>
                                        <p:tav tm="100000">
                                          <p:val>
                                            <p:strVal val="#ppt_w"/>
                                          </p:val>
                                        </p:tav>
                                      </p:tavLst>
                                    </p:anim>
                                    <p:anim calcmode="lin" valueType="num">
                                      <p:cBhvr>
                                        <p:cTn id="13" dur="500" fill="hold"/>
                                        <p:tgtEl>
                                          <p:spTgt spid="69680"/>
                                        </p:tgtEl>
                                        <p:attrNameLst>
                                          <p:attrName>ppt_h</p:attrName>
                                        </p:attrNameLst>
                                      </p:cBhvr>
                                      <p:tavLst>
                                        <p:tav tm="0">
                                          <p:val>
                                            <p:fltVal val="0"/>
                                          </p:val>
                                        </p:tav>
                                        <p:tav tm="100000">
                                          <p:val>
                                            <p:strVal val="#ppt_h"/>
                                          </p:val>
                                        </p:tav>
                                      </p:tavLst>
                                    </p:anim>
                                    <p:animEffect transition="in" filter="fade">
                                      <p:cBhvr>
                                        <p:cTn id="14" dur="500"/>
                                        <p:tgtEl>
                                          <p:spTgt spid="69680"/>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69675"/>
                                        </p:tgtEl>
                                        <p:attrNameLst>
                                          <p:attrName>style.visibility</p:attrName>
                                        </p:attrNameLst>
                                      </p:cBhvr>
                                      <p:to>
                                        <p:strVal val="visible"/>
                                      </p:to>
                                    </p:set>
                                    <p:anim calcmode="lin" valueType="num">
                                      <p:cBhvr>
                                        <p:cTn id="19" dur="500" fill="hold"/>
                                        <p:tgtEl>
                                          <p:spTgt spid="69675"/>
                                        </p:tgtEl>
                                        <p:attrNameLst>
                                          <p:attrName>ppt_w</p:attrName>
                                        </p:attrNameLst>
                                      </p:cBhvr>
                                      <p:tavLst>
                                        <p:tav tm="0">
                                          <p:val>
                                            <p:fltVal val="0"/>
                                          </p:val>
                                        </p:tav>
                                        <p:tav tm="100000">
                                          <p:val>
                                            <p:strVal val="#ppt_w"/>
                                          </p:val>
                                        </p:tav>
                                      </p:tavLst>
                                    </p:anim>
                                    <p:anim calcmode="lin" valueType="num">
                                      <p:cBhvr>
                                        <p:cTn id="20" dur="500" fill="hold"/>
                                        <p:tgtEl>
                                          <p:spTgt spid="69675"/>
                                        </p:tgtEl>
                                        <p:attrNameLst>
                                          <p:attrName>ppt_h</p:attrName>
                                        </p:attrNameLst>
                                      </p:cBhvr>
                                      <p:tavLst>
                                        <p:tav tm="0">
                                          <p:val>
                                            <p:fltVal val="0"/>
                                          </p:val>
                                        </p:tav>
                                        <p:tav tm="100000">
                                          <p:val>
                                            <p:strVal val="#ppt_h"/>
                                          </p:val>
                                        </p:tav>
                                      </p:tavLst>
                                    </p:anim>
                                    <p:animEffect transition="in" filter="fade">
                                      <p:cBhvr>
                                        <p:cTn id="21" dur="500"/>
                                        <p:tgtEl>
                                          <p:spTgt spid="69675"/>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69683"/>
                                        </p:tgtEl>
                                        <p:attrNameLst>
                                          <p:attrName>style.visibility</p:attrName>
                                        </p:attrNameLst>
                                      </p:cBhvr>
                                      <p:to>
                                        <p:strVal val="visible"/>
                                      </p:to>
                                    </p:set>
                                    <p:anim calcmode="lin" valueType="num">
                                      <p:cBhvr>
                                        <p:cTn id="26" dur="500" fill="hold"/>
                                        <p:tgtEl>
                                          <p:spTgt spid="69683"/>
                                        </p:tgtEl>
                                        <p:attrNameLst>
                                          <p:attrName>ppt_w</p:attrName>
                                        </p:attrNameLst>
                                      </p:cBhvr>
                                      <p:tavLst>
                                        <p:tav tm="0">
                                          <p:val>
                                            <p:fltVal val="0"/>
                                          </p:val>
                                        </p:tav>
                                        <p:tav tm="100000">
                                          <p:val>
                                            <p:strVal val="#ppt_w"/>
                                          </p:val>
                                        </p:tav>
                                      </p:tavLst>
                                    </p:anim>
                                    <p:anim calcmode="lin" valueType="num">
                                      <p:cBhvr>
                                        <p:cTn id="27" dur="500" fill="hold"/>
                                        <p:tgtEl>
                                          <p:spTgt spid="69683"/>
                                        </p:tgtEl>
                                        <p:attrNameLst>
                                          <p:attrName>ppt_h</p:attrName>
                                        </p:attrNameLst>
                                      </p:cBhvr>
                                      <p:tavLst>
                                        <p:tav tm="0">
                                          <p:val>
                                            <p:fltVal val="0"/>
                                          </p:val>
                                        </p:tav>
                                        <p:tav tm="100000">
                                          <p:val>
                                            <p:strVal val="#ppt_h"/>
                                          </p:val>
                                        </p:tav>
                                      </p:tavLst>
                                    </p:anim>
                                    <p:animEffect transition="in" filter="fade">
                                      <p:cBhvr>
                                        <p:cTn id="28" dur="500"/>
                                        <p:tgtEl>
                                          <p:spTgt spid="69683"/>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69681"/>
                                        </p:tgtEl>
                                        <p:attrNameLst>
                                          <p:attrName>style.visibility</p:attrName>
                                        </p:attrNameLst>
                                      </p:cBhvr>
                                      <p:to>
                                        <p:strVal val="visible"/>
                                      </p:to>
                                    </p:set>
                                    <p:anim calcmode="lin" valueType="num">
                                      <p:cBhvr>
                                        <p:cTn id="33" dur="500" fill="hold"/>
                                        <p:tgtEl>
                                          <p:spTgt spid="69681"/>
                                        </p:tgtEl>
                                        <p:attrNameLst>
                                          <p:attrName>ppt_w</p:attrName>
                                        </p:attrNameLst>
                                      </p:cBhvr>
                                      <p:tavLst>
                                        <p:tav tm="0">
                                          <p:val>
                                            <p:fltVal val="0"/>
                                          </p:val>
                                        </p:tav>
                                        <p:tav tm="100000">
                                          <p:val>
                                            <p:strVal val="#ppt_w"/>
                                          </p:val>
                                        </p:tav>
                                      </p:tavLst>
                                    </p:anim>
                                    <p:anim calcmode="lin" valueType="num">
                                      <p:cBhvr>
                                        <p:cTn id="34" dur="500" fill="hold"/>
                                        <p:tgtEl>
                                          <p:spTgt spid="69681"/>
                                        </p:tgtEl>
                                        <p:attrNameLst>
                                          <p:attrName>ppt_h</p:attrName>
                                        </p:attrNameLst>
                                      </p:cBhvr>
                                      <p:tavLst>
                                        <p:tav tm="0">
                                          <p:val>
                                            <p:fltVal val="0"/>
                                          </p:val>
                                        </p:tav>
                                        <p:tav tm="100000">
                                          <p:val>
                                            <p:strVal val="#ppt_h"/>
                                          </p:val>
                                        </p:tav>
                                      </p:tavLst>
                                    </p:anim>
                                    <p:animEffect transition="in" filter="fade">
                                      <p:cBhvr>
                                        <p:cTn id="35" dur="500"/>
                                        <p:tgtEl>
                                          <p:spTgt spid="69681"/>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grpId="0" nodeType="clickEffect">
                                  <p:stCondLst>
                                    <p:cond delay="0"/>
                                  </p:stCondLst>
                                  <p:childTnLst>
                                    <p:set>
                                      <p:cBhvr>
                                        <p:cTn id="39" dur="1" fill="hold">
                                          <p:stCondLst>
                                            <p:cond delay="0"/>
                                          </p:stCondLst>
                                        </p:cTn>
                                        <p:tgtEl>
                                          <p:spTgt spid="69676"/>
                                        </p:tgtEl>
                                        <p:attrNameLst>
                                          <p:attrName>style.visibility</p:attrName>
                                        </p:attrNameLst>
                                      </p:cBhvr>
                                      <p:to>
                                        <p:strVal val="visible"/>
                                      </p:to>
                                    </p:set>
                                    <p:anim calcmode="lin" valueType="num">
                                      <p:cBhvr>
                                        <p:cTn id="40" dur="500" fill="hold"/>
                                        <p:tgtEl>
                                          <p:spTgt spid="69676"/>
                                        </p:tgtEl>
                                        <p:attrNameLst>
                                          <p:attrName>ppt_w</p:attrName>
                                        </p:attrNameLst>
                                      </p:cBhvr>
                                      <p:tavLst>
                                        <p:tav tm="0">
                                          <p:val>
                                            <p:fltVal val="0"/>
                                          </p:val>
                                        </p:tav>
                                        <p:tav tm="100000">
                                          <p:val>
                                            <p:strVal val="#ppt_w"/>
                                          </p:val>
                                        </p:tav>
                                      </p:tavLst>
                                    </p:anim>
                                    <p:anim calcmode="lin" valueType="num">
                                      <p:cBhvr>
                                        <p:cTn id="41" dur="500" fill="hold"/>
                                        <p:tgtEl>
                                          <p:spTgt spid="69676"/>
                                        </p:tgtEl>
                                        <p:attrNameLst>
                                          <p:attrName>ppt_h</p:attrName>
                                        </p:attrNameLst>
                                      </p:cBhvr>
                                      <p:tavLst>
                                        <p:tav tm="0">
                                          <p:val>
                                            <p:fltVal val="0"/>
                                          </p:val>
                                        </p:tav>
                                        <p:tav tm="100000">
                                          <p:val>
                                            <p:strVal val="#ppt_h"/>
                                          </p:val>
                                        </p:tav>
                                      </p:tavLst>
                                    </p:anim>
                                    <p:animEffect transition="in" filter="fade">
                                      <p:cBhvr>
                                        <p:cTn id="42" dur="500"/>
                                        <p:tgtEl>
                                          <p:spTgt spid="69676"/>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0" fill="hold" grpId="0" nodeType="clickEffect">
                                  <p:stCondLst>
                                    <p:cond delay="0"/>
                                  </p:stCondLst>
                                  <p:childTnLst>
                                    <p:set>
                                      <p:cBhvr>
                                        <p:cTn id="46" dur="1" fill="hold">
                                          <p:stCondLst>
                                            <p:cond delay="0"/>
                                          </p:stCondLst>
                                        </p:cTn>
                                        <p:tgtEl>
                                          <p:spTgt spid="69684"/>
                                        </p:tgtEl>
                                        <p:attrNameLst>
                                          <p:attrName>style.visibility</p:attrName>
                                        </p:attrNameLst>
                                      </p:cBhvr>
                                      <p:to>
                                        <p:strVal val="visible"/>
                                      </p:to>
                                    </p:set>
                                    <p:anim calcmode="lin" valueType="num">
                                      <p:cBhvr>
                                        <p:cTn id="47" dur="500" fill="hold"/>
                                        <p:tgtEl>
                                          <p:spTgt spid="69684"/>
                                        </p:tgtEl>
                                        <p:attrNameLst>
                                          <p:attrName>ppt_w</p:attrName>
                                        </p:attrNameLst>
                                      </p:cBhvr>
                                      <p:tavLst>
                                        <p:tav tm="0">
                                          <p:val>
                                            <p:fltVal val="0"/>
                                          </p:val>
                                        </p:tav>
                                        <p:tav tm="100000">
                                          <p:val>
                                            <p:strVal val="#ppt_w"/>
                                          </p:val>
                                        </p:tav>
                                      </p:tavLst>
                                    </p:anim>
                                    <p:anim calcmode="lin" valueType="num">
                                      <p:cBhvr>
                                        <p:cTn id="48" dur="500" fill="hold"/>
                                        <p:tgtEl>
                                          <p:spTgt spid="69684"/>
                                        </p:tgtEl>
                                        <p:attrNameLst>
                                          <p:attrName>ppt_h</p:attrName>
                                        </p:attrNameLst>
                                      </p:cBhvr>
                                      <p:tavLst>
                                        <p:tav tm="0">
                                          <p:val>
                                            <p:fltVal val="0"/>
                                          </p:val>
                                        </p:tav>
                                        <p:tav tm="100000">
                                          <p:val>
                                            <p:strVal val="#ppt_h"/>
                                          </p:val>
                                        </p:tav>
                                      </p:tavLst>
                                    </p:anim>
                                    <p:animEffect transition="in" filter="fade">
                                      <p:cBhvr>
                                        <p:cTn id="49" dur="500"/>
                                        <p:tgtEl>
                                          <p:spTgt spid="69684"/>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0" fill="hold" grpId="0" nodeType="clickEffect">
                                  <p:stCondLst>
                                    <p:cond delay="0"/>
                                  </p:stCondLst>
                                  <p:childTnLst>
                                    <p:set>
                                      <p:cBhvr>
                                        <p:cTn id="53" dur="1" fill="hold">
                                          <p:stCondLst>
                                            <p:cond delay="0"/>
                                          </p:stCondLst>
                                        </p:cTn>
                                        <p:tgtEl>
                                          <p:spTgt spid="69682"/>
                                        </p:tgtEl>
                                        <p:attrNameLst>
                                          <p:attrName>style.visibility</p:attrName>
                                        </p:attrNameLst>
                                      </p:cBhvr>
                                      <p:to>
                                        <p:strVal val="visible"/>
                                      </p:to>
                                    </p:set>
                                    <p:anim calcmode="lin" valueType="num">
                                      <p:cBhvr>
                                        <p:cTn id="54" dur="500" fill="hold"/>
                                        <p:tgtEl>
                                          <p:spTgt spid="69682"/>
                                        </p:tgtEl>
                                        <p:attrNameLst>
                                          <p:attrName>ppt_w</p:attrName>
                                        </p:attrNameLst>
                                      </p:cBhvr>
                                      <p:tavLst>
                                        <p:tav tm="0">
                                          <p:val>
                                            <p:fltVal val="0"/>
                                          </p:val>
                                        </p:tav>
                                        <p:tav tm="100000">
                                          <p:val>
                                            <p:strVal val="#ppt_w"/>
                                          </p:val>
                                        </p:tav>
                                      </p:tavLst>
                                    </p:anim>
                                    <p:anim calcmode="lin" valueType="num">
                                      <p:cBhvr>
                                        <p:cTn id="55" dur="500" fill="hold"/>
                                        <p:tgtEl>
                                          <p:spTgt spid="69682"/>
                                        </p:tgtEl>
                                        <p:attrNameLst>
                                          <p:attrName>ppt_h</p:attrName>
                                        </p:attrNameLst>
                                      </p:cBhvr>
                                      <p:tavLst>
                                        <p:tav tm="0">
                                          <p:val>
                                            <p:fltVal val="0"/>
                                          </p:val>
                                        </p:tav>
                                        <p:tav tm="100000">
                                          <p:val>
                                            <p:strVal val="#ppt_h"/>
                                          </p:val>
                                        </p:tav>
                                      </p:tavLst>
                                    </p:anim>
                                    <p:animEffect transition="in" filter="fade">
                                      <p:cBhvr>
                                        <p:cTn id="56" dur="500"/>
                                        <p:tgtEl>
                                          <p:spTgt spid="696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75" grpId="0"/>
      <p:bldP spid="69676" grpId="0"/>
      <p:bldP spid="69677" grpId="0"/>
      <p:bldP spid="69680" grpId="0"/>
      <p:bldP spid="69681" grpId="0"/>
      <p:bldP spid="69682" grpId="0"/>
      <p:bldP spid="69683" grpId="0"/>
      <p:bldP spid="6968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Footer Placeholder 3"/>
          <p:cNvSpPr>
            <a:spLocks noGrp="1"/>
          </p:cNvSpPr>
          <p:nvPr>
            <p:ph type="ftr" sz="quarter" idx="10"/>
          </p:nvPr>
        </p:nvSpPr>
        <p:spPr/>
        <p:txBody>
          <a:bodyPr/>
          <a:lstStyle/>
          <a:p>
            <a:r>
              <a:rPr lang="en-US"/>
              <a:t>www.themegallery.com</a:t>
            </a:r>
          </a:p>
        </p:txBody>
      </p:sp>
      <p:sp>
        <p:nvSpPr>
          <p:cNvPr id="71684" name="Text Box 4"/>
          <p:cNvSpPr txBox="1">
            <a:spLocks noChangeArrowheads="1"/>
          </p:cNvSpPr>
          <p:nvPr/>
        </p:nvSpPr>
        <p:spPr bwMode="auto">
          <a:xfrm>
            <a:off x="2895600" y="639763"/>
            <a:ext cx="3276600" cy="579437"/>
          </a:xfrm>
          <a:prstGeom prst="rect">
            <a:avLst/>
          </a:prstGeom>
          <a:noFill/>
          <a:ln w="9525">
            <a:noFill/>
            <a:miter lim="800000"/>
            <a:headEnd/>
            <a:tailEnd/>
          </a:ln>
          <a:effectLst/>
        </p:spPr>
        <p:txBody>
          <a:bodyPr>
            <a:spAutoFit/>
          </a:bodyPr>
          <a:lstStyle/>
          <a:p>
            <a:pPr>
              <a:spcBef>
                <a:spcPct val="50000"/>
              </a:spcBef>
            </a:pPr>
            <a:r>
              <a:rPr lang="en-US" sz="3200" b="1" u="sng">
                <a:solidFill>
                  <a:srgbClr val="990033"/>
                </a:solidFill>
                <a:latin typeface="Times New Roman" pitchFamily="18" charset="0"/>
              </a:rPr>
              <a:t>Luyện từ và câu</a:t>
            </a:r>
          </a:p>
        </p:txBody>
      </p:sp>
      <p:grpSp>
        <p:nvGrpSpPr>
          <p:cNvPr id="71685" name="Group 5"/>
          <p:cNvGrpSpPr>
            <a:grpSpLocks/>
          </p:cNvGrpSpPr>
          <p:nvPr/>
        </p:nvGrpSpPr>
        <p:grpSpPr bwMode="auto">
          <a:xfrm>
            <a:off x="609600" y="47625"/>
            <a:ext cx="8077200" cy="714375"/>
            <a:chOff x="288" y="0"/>
            <a:chExt cx="5088" cy="562"/>
          </a:xfrm>
        </p:grpSpPr>
        <p:sp>
          <p:nvSpPr>
            <p:cNvPr id="71686" name="AutoShape 6"/>
            <p:cNvSpPr>
              <a:spLocks noChangeArrowheads="1"/>
            </p:cNvSpPr>
            <p:nvPr/>
          </p:nvSpPr>
          <p:spPr bwMode="gray">
            <a:xfrm>
              <a:off x="288" y="0"/>
              <a:ext cx="5088"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sz="2800" b="1" dirty="0">
                <a:latin typeface="Times New Roman" pitchFamily="18" charset="0"/>
              </a:endParaRPr>
            </a:p>
          </p:txBody>
        </p:sp>
        <p:grpSp>
          <p:nvGrpSpPr>
            <p:cNvPr id="71687" name="Group 7"/>
            <p:cNvGrpSpPr>
              <a:grpSpLocks/>
            </p:cNvGrpSpPr>
            <p:nvPr/>
          </p:nvGrpSpPr>
          <p:grpSpPr bwMode="auto">
            <a:xfrm>
              <a:off x="384" y="47"/>
              <a:ext cx="528" cy="515"/>
              <a:chOff x="999" y="3120"/>
              <a:chExt cx="768" cy="1001"/>
            </a:xfrm>
          </p:grpSpPr>
          <p:sp>
            <p:nvSpPr>
              <p:cNvPr id="71688" name="AutoShape 8"/>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71689" name="Freeform 9"/>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71690" name="Text Box 10"/>
              <p:cNvSpPr txBox="1">
                <a:spLocks noChangeArrowheads="1"/>
              </p:cNvSpPr>
              <p:nvPr/>
            </p:nvSpPr>
            <p:spPr bwMode="gray">
              <a:xfrm>
                <a:off x="1290" y="3327"/>
                <a:ext cx="169" cy="794"/>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grpSp>
      <p:sp>
        <p:nvSpPr>
          <p:cNvPr id="71691" name="Text Box 11"/>
          <p:cNvSpPr txBox="1">
            <a:spLocks noChangeArrowheads="1"/>
          </p:cNvSpPr>
          <p:nvPr/>
        </p:nvSpPr>
        <p:spPr bwMode="auto">
          <a:xfrm>
            <a:off x="2590800" y="1143000"/>
            <a:ext cx="3657600" cy="579438"/>
          </a:xfrm>
          <a:prstGeom prst="rect">
            <a:avLst/>
          </a:prstGeom>
          <a:noFill/>
          <a:ln w="9525">
            <a:noFill/>
            <a:miter lim="800000"/>
            <a:headEnd/>
            <a:tailEnd/>
          </a:ln>
          <a:effectLst/>
        </p:spPr>
        <p:txBody>
          <a:bodyPr>
            <a:spAutoFit/>
          </a:bodyPr>
          <a:lstStyle/>
          <a:p>
            <a:pPr>
              <a:spcBef>
                <a:spcPct val="50000"/>
              </a:spcBef>
            </a:pPr>
            <a:r>
              <a:rPr lang="en-US" sz="3200" b="1">
                <a:solidFill>
                  <a:srgbClr val="990033"/>
                </a:solidFill>
                <a:latin typeface="Times New Roman" pitchFamily="18" charset="0"/>
              </a:rPr>
              <a:t>So sánh. Dấu chấm</a:t>
            </a:r>
          </a:p>
        </p:txBody>
      </p:sp>
      <p:grpSp>
        <p:nvGrpSpPr>
          <p:cNvPr id="71692" name="Group 12"/>
          <p:cNvGrpSpPr>
            <a:grpSpLocks/>
          </p:cNvGrpSpPr>
          <p:nvPr/>
        </p:nvGrpSpPr>
        <p:grpSpPr bwMode="auto">
          <a:xfrm>
            <a:off x="457200" y="1676400"/>
            <a:ext cx="8077200" cy="990600"/>
            <a:chOff x="288" y="1680"/>
            <a:chExt cx="5088" cy="528"/>
          </a:xfrm>
        </p:grpSpPr>
        <p:sp>
          <p:nvSpPr>
            <p:cNvPr id="71693" name="AutoShape 13"/>
            <p:cNvSpPr>
              <a:spLocks noChangeArrowheads="1"/>
            </p:cNvSpPr>
            <p:nvPr/>
          </p:nvSpPr>
          <p:spPr bwMode="gray">
            <a:xfrm>
              <a:off x="288" y="1680"/>
              <a:ext cx="5088" cy="528"/>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r>
                <a:rPr lang="en-US" sz="2800" b="1">
                  <a:latin typeface="Times New Roman" pitchFamily="18" charset="0"/>
                </a:rPr>
                <a:t>             Ngắt đoạn dưới đây thành 5 câu và chép</a:t>
              </a:r>
            </a:p>
            <a:p>
              <a:r>
                <a:rPr lang="en-US" sz="2800" b="1">
                  <a:latin typeface="Times New Roman" pitchFamily="18" charset="0"/>
                </a:rPr>
                <a:t>           lại cho đúng chính tả</a:t>
              </a:r>
              <a:endParaRPr lang="en-US" sz="2400" b="1">
                <a:latin typeface="Times New Roman" pitchFamily="18" charset="0"/>
              </a:endParaRPr>
            </a:p>
          </p:txBody>
        </p:sp>
        <p:grpSp>
          <p:nvGrpSpPr>
            <p:cNvPr id="71694" name="Group 14"/>
            <p:cNvGrpSpPr>
              <a:grpSpLocks/>
            </p:cNvGrpSpPr>
            <p:nvPr/>
          </p:nvGrpSpPr>
          <p:grpSpPr bwMode="auto">
            <a:xfrm>
              <a:off x="397" y="1767"/>
              <a:ext cx="528" cy="384"/>
              <a:chOff x="384" y="1728"/>
              <a:chExt cx="528" cy="384"/>
            </a:xfrm>
          </p:grpSpPr>
          <p:grpSp>
            <p:nvGrpSpPr>
              <p:cNvPr id="71695" name="Group 15"/>
              <p:cNvGrpSpPr>
                <a:grpSpLocks/>
              </p:cNvGrpSpPr>
              <p:nvPr/>
            </p:nvGrpSpPr>
            <p:grpSpPr bwMode="auto">
              <a:xfrm>
                <a:off x="384" y="1728"/>
                <a:ext cx="528" cy="384"/>
                <a:chOff x="999" y="3120"/>
                <a:chExt cx="768" cy="746"/>
              </a:xfrm>
            </p:grpSpPr>
            <p:sp>
              <p:nvSpPr>
                <p:cNvPr id="71696" name="AutoShape 16"/>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71697" name="Freeform 17"/>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71698" name="Text Box 18"/>
                <p:cNvSpPr txBox="1">
                  <a:spLocks noChangeArrowheads="1"/>
                </p:cNvSpPr>
                <p:nvPr/>
              </p:nvSpPr>
              <p:spPr bwMode="gray">
                <a:xfrm>
                  <a:off x="1290" y="3327"/>
                  <a:ext cx="169" cy="538"/>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sp>
            <p:nvSpPr>
              <p:cNvPr id="71699" name="Text Box 19"/>
              <p:cNvSpPr txBox="1">
                <a:spLocks noChangeArrowheads="1"/>
              </p:cNvSpPr>
              <p:nvPr/>
            </p:nvSpPr>
            <p:spPr bwMode="auto">
              <a:xfrm>
                <a:off x="550" y="1776"/>
                <a:ext cx="192" cy="277"/>
              </a:xfrm>
              <a:prstGeom prst="rect">
                <a:avLst/>
              </a:prstGeom>
              <a:noFill/>
              <a:ln w="9525">
                <a:noFill/>
                <a:miter lim="800000"/>
                <a:headEnd/>
                <a:tailEnd/>
              </a:ln>
              <a:effectLst/>
            </p:spPr>
            <p:txBody>
              <a:bodyPr>
                <a:spAutoFit/>
              </a:bodyPr>
              <a:lstStyle/>
              <a:p>
                <a:pPr>
                  <a:spcBef>
                    <a:spcPct val="50000"/>
                  </a:spcBef>
                </a:pPr>
                <a:r>
                  <a:rPr lang="en-US" sz="2800" b="1">
                    <a:solidFill>
                      <a:srgbClr val="800000"/>
                    </a:solidFill>
                    <a:latin typeface="Times New Roman" pitchFamily="18" charset="0"/>
                  </a:rPr>
                  <a:t>3</a:t>
                </a:r>
              </a:p>
            </p:txBody>
          </p:sp>
        </p:grpSp>
      </p:grpSp>
      <p:sp>
        <p:nvSpPr>
          <p:cNvPr id="71700" name="Text Box 20"/>
          <p:cNvSpPr txBox="1">
            <a:spLocks noChangeArrowheads="1"/>
          </p:cNvSpPr>
          <p:nvPr/>
        </p:nvSpPr>
        <p:spPr bwMode="auto">
          <a:xfrm>
            <a:off x="304800" y="3048000"/>
            <a:ext cx="8458200" cy="1373188"/>
          </a:xfrm>
          <a:prstGeom prst="rect">
            <a:avLst/>
          </a:prstGeom>
          <a:noFill/>
          <a:ln w="9525">
            <a:noFill/>
            <a:miter lim="800000"/>
            <a:headEnd/>
            <a:tailEnd/>
          </a:ln>
          <a:effectLst/>
        </p:spPr>
        <p:txBody>
          <a:bodyPr>
            <a:spAutoFit/>
          </a:bodyPr>
          <a:lstStyle/>
          <a:p>
            <a:pPr>
              <a:spcBef>
                <a:spcPct val="50000"/>
              </a:spcBef>
            </a:pPr>
            <a:r>
              <a:rPr lang="en-US" sz="2800" b="1">
                <a:latin typeface="Times New Roman" pitchFamily="18" charset="0"/>
              </a:rPr>
              <a:t> </a:t>
            </a:r>
            <a:r>
              <a:rPr lang="en-US" sz="2800" b="1">
                <a:solidFill>
                  <a:srgbClr val="04020A"/>
                </a:solidFill>
                <a:latin typeface="Times New Roman" pitchFamily="18" charset="0"/>
              </a:rPr>
              <a:t>Trên nương, mỗi người một việc người lớn thì đánh trâu ra cày các bà mẹ cúi lom khom tra ngô các cụ già nhặt cỏ, đốt lá mấy chú bé đi bắc bếp thổi cơm.</a:t>
            </a:r>
          </a:p>
        </p:txBody>
      </p:sp>
      <p:sp>
        <p:nvSpPr>
          <p:cNvPr id="71702" name="Text Box 22"/>
          <p:cNvSpPr txBox="1">
            <a:spLocks noChangeArrowheads="1"/>
          </p:cNvSpPr>
          <p:nvPr/>
        </p:nvSpPr>
        <p:spPr bwMode="auto">
          <a:xfrm>
            <a:off x="304800" y="4876800"/>
            <a:ext cx="8458200" cy="1373188"/>
          </a:xfrm>
          <a:prstGeom prst="rect">
            <a:avLst/>
          </a:prstGeom>
          <a:noFill/>
          <a:ln w="9525">
            <a:noFill/>
            <a:miter lim="800000"/>
            <a:headEnd/>
            <a:tailEnd/>
          </a:ln>
          <a:effectLst/>
        </p:spPr>
        <p:txBody>
          <a:bodyPr>
            <a:spAutoFit/>
          </a:bodyPr>
          <a:lstStyle/>
          <a:p>
            <a:pPr>
              <a:spcBef>
                <a:spcPct val="50000"/>
              </a:spcBef>
            </a:pPr>
            <a:r>
              <a:rPr lang="en-US" sz="2800" b="1">
                <a:latin typeface="Times New Roman" pitchFamily="18" charset="0"/>
              </a:rPr>
              <a:t> Trên nương, mỗi người một việc</a:t>
            </a:r>
            <a:r>
              <a:rPr lang="en-US" sz="2800" b="1">
                <a:solidFill>
                  <a:srgbClr val="990033"/>
                </a:solidFill>
                <a:latin typeface="Times New Roman" pitchFamily="18" charset="0"/>
              </a:rPr>
              <a:t>. N</a:t>
            </a:r>
            <a:r>
              <a:rPr lang="en-US" sz="2800" b="1">
                <a:latin typeface="Times New Roman" pitchFamily="18" charset="0"/>
              </a:rPr>
              <a:t>gười lớn thì đánh trâu ra cày</a:t>
            </a:r>
            <a:r>
              <a:rPr lang="en-US" sz="2800" b="1">
                <a:solidFill>
                  <a:srgbClr val="990033"/>
                </a:solidFill>
                <a:latin typeface="Times New Roman" pitchFamily="18" charset="0"/>
              </a:rPr>
              <a:t>.</a:t>
            </a:r>
            <a:r>
              <a:rPr lang="en-US" sz="2800" b="1">
                <a:latin typeface="Times New Roman" pitchFamily="18" charset="0"/>
              </a:rPr>
              <a:t> </a:t>
            </a:r>
            <a:r>
              <a:rPr lang="en-US" sz="2800" b="1">
                <a:solidFill>
                  <a:srgbClr val="990033"/>
                </a:solidFill>
                <a:latin typeface="Times New Roman" pitchFamily="18" charset="0"/>
              </a:rPr>
              <a:t>C</a:t>
            </a:r>
            <a:r>
              <a:rPr lang="en-US" sz="2800" b="1">
                <a:latin typeface="Times New Roman" pitchFamily="18" charset="0"/>
              </a:rPr>
              <a:t>ác bà mẹ cúi lom khom tra ngô</a:t>
            </a:r>
            <a:r>
              <a:rPr lang="en-US" sz="2800" b="1">
                <a:solidFill>
                  <a:srgbClr val="990033"/>
                </a:solidFill>
                <a:latin typeface="Times New Roman" pitchFamily="18" charset="0"/>
              </a:rPr>
              <a:t>.</a:t>
            </a:r>
            <a:r>
              <a:rPr lang="en-US" sz="2800" b="1">
                <a:latin typeface="Times New Roman" pitchFamily="18" charset="0"/>
              </a:rPr>
              <a:t> </a:t>
            </a:r>
            <a:r>
              <a:rPr lang="en-US" sz="2800" b="1">
                <a:solidFill>
                  <a:srgbClr val="990033"/>
                </a:solidFill>
                <a:latin typeface="Times New Roman" pitchFamily="18" charset="0"/>
              </a:rPr>
              <a:t>C</a:t>
            </a:r>
            <a:r>
              <a:rPr lang="en-US" sz="2800" b="1">
                <a:latin typeface="Times New Roman" pitchFamily="18" charset="0"/>
              </a:rPr>
              <a:t>ác cụ già nhặt cỏ, đốt lá</a:t>
            </a:r>
            <a:r>
              <a:rPr lang="en-US" sz="2800" b="1">
                <a:solidFill>
                  <a:srgbClr val="990033"/>
                </a:solidFill>
                <a:latin typeface="Times New Roman" pitchFamily="18" charset="0"/>
              </a:rPr>
              <a:t>.</a:t>
            </a:r>
            <a:r>
              <a:rPr lang="en-US" sz="2800" b="1">
                <a:latin typeface="Times New Roman" pitchFamily="18" charset="0"/>
              </a:rPr>
              <a:t> </a:t>
            </a:r>
            <a:r>
              <a:rPr lang="en-US" sz="2800" b="1">
                <a:solidFill>
                  <a:srgbClr val="990033"/>
                </a:solidFill>
                <a:latin typeface="Times New Roman" pitchFamily="18" charset="0"/>
              </a:rPr>
              <a:t>M</a:t>
            </a:r>
            <a:r>
              <a:rPr lang="en-US" sz="2800" b="1">
                <a:latin typeface="Times New Roman" pitchFamily="18" charset="0"/>
              </a:rPr>
              <a:t>ấy chú bé đi bắc bếp thổi cơm.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71692"/>
                                        </p:tgtEl>
                                        <p:attrNameLst>
                                          <p:attrName>style.visibility</p:attrName>
                                        </p:attrNameLst>
                                      </p:cBhvr>
                                      <p:to>
                                        <p:strVal val="visible"/>
                                      </p:to>
                                    </p:set>
                                    <p:animEffect transition="in" filter="wedge">
                                      <p:cBhvr>
                                        <p:cTn id="7" dur="2000"/>
                                        <p:tgtEl>
                                          <p:spTgt spid="71692"/>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71700"/>
                                        </p:tgtEl>
                                        <p:attrNameLst>
                                          <p:attrName>style.visibility</p:attrName>
                                        </p:attrNameLst>
                                      </p:cBhvr>
                                      <p:to>
                                        <p:strVal val="visible"/>
                                      </p:to>
                                    </p:set>
                                    <p:animEffect transition="in" filter="wedge">
                                      <p:cBhvr>
                                        <p:cTn id="12" dur="2000"/>
                                        <p:tgtEl>
                                          <p:spTgt spid="71700"/>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71702"/>
                                        </p:tgtEl>
                                        <p:attrNameLst>
                                          <p:attrName>style.visibility</p:attrName>
                                        </p:attrNameLst>
                                      </p:cBhvr>
                                      <p:to>
                                        <p:strVal val="visible"/>
                                      </p:to>
                                    </p:set>
                                    <p:animEffect transition="in" filter="wedge">
                                      <p:cBhvr>
                                        <p:cTn id="17" dur="2000"/>
                                        <p:tgtEl>
                                          <p:spTgt spid="717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0" grpId="0"/>
      <p:bldP spid="7170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Footer Placeholder 3"/>
          <p:cNvSpPr>
            <a:spLocks noGrp="1"/>
          </p:cNvSpPr>
          <p:nvPr>
            <p:ph type="ftr" sz="quarter" idx="10"/>
          </p:nvPr>
        </p:nvSpPr>
        <p:spPr/>
        <p:txBody>
          <a:bodyPr/>
          <a:lstStyle/>
          <a:p>
            <a:r>
              <a:rPr lang="en-US"/>
              <a:t>www.themegallery.com</a:t>
            </a:r>
          </a:p>
        </p:txBody>
      </p:sp>
      <p:grpSp>
        <p:nvGrpSpPr>
          <p:cNvPr id="72709" name="Group 5"/>
          <p:cNvGrpSpPr>
            <a:grpSpLocks/>
          </p:cNvGrpSpPr>
          <p:nvPr/>
        </p:nvGrpSpPr>
        <p:grpSpPr bwMode="auto">
          <a:xfrm>
            <a:off x="609600" y="47625"/>
            <a:ext cx="8077200" cy="714375"/>
            <a:chOff x="288" y="0"/>
            <a:chExt cx="5088" cy="562"/>
          </a:xfrm>
        </p:grpSpPr>
        <p:sp>
          <p:nvSpPr>
            <p:cNvPr id="72710" name="AutoShape 6"/>
            <p:cNvSpPr>
              <a:spLocks noChangeArrowheads="1"/>
            </p:cNvSpPr>
            <p:nvPr/>
          </p:nvSpPr>
          <p:spPr bwMode="gray">
            <a:xfrm>
              <a:off x="288" y="0"/>
              <a:ext cx="5088"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sz="2800" b="1" dirty="0">
                <a:latin typeface="Times New Roman" pitchFamily="18" charset="0"/>
              </a:endParaRPr>
            </a:p>
          </p:txBody>
        </p:sp>
        <p:grpSp>
          <p:nvGrpSpPr>
            <p:cNvPr id="72711" name="Group 7"/>
            <p:cNvGrpSpPr>
              <a:grpSpLocks/>
            </p:cNvGrpSpPr>
            <p:nvPr/>
          </p:nvGrpSpPr>
          <p:grpSpPr bwMode="auto">
            <a:xfrm>
              <a:off x="384" y="47"/>
              <a:ext cx="528" cy="515"/>
              <a:chOff x="999" y="3120"/>
              <a:chExt cx="768" cy="1001"/>
            </a:xfrm>
          </p:grpSpPr>
          <p:sp>
            <p:nvSpPr>
              <p:cNvPr id="72712" name="AutoShape 8"/>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72713" name="Freeform 9"/>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72714" name="Text Box 10"/>
              <p:cNvSpPr txBox="1">
                <a:spLocks noChangeArrowheads="1"/>
              </p:cNvSpPr>
              <p:nvPr/>
            </p:nvSpPr>
            <p:spPr bwMode="gray">
              <a:xfrm>
                <a:off x="1290" y="3327"/>
                <a:ext cx="169" cy="794"/>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grpSp>
      <p:sp>
        <p:nvSpPr>
          <p:cNvPr id="72716" name="WordArt 12"/>
          <p:cNvSpPr>
            <a:spLocks noChangeArrowheads="1" noChangeShapeType="1" noTextEdit="1"/>
          </p:cNvSpPr>
          <p:nvPr/>
        </p:nvSpPr>
        <p:spPr bwMode="auto">
          <a:xfrm>
            <a:off x="1981200" y="838200"/>
            <a:ext cx="4924425" cy="762000"/>
          </a:xfrm>
          <a:prstGeom prst="rect">
            <a:avLst/>
          </a:prstGeom>
        </p:spPr>
        <p:txBody>
          <a:bodyPr wrap="none" fromWordArt="1">
            <a:prstTxWarp prst="textDoubleWave1">
              <a:avLst>
                <a:gd name="adj1" fmla="val 6500"/>
                <a:gd name="adj2" fmla="val 0"/>
              </a:avLst>
            </a:prstTxWarp>
          </a:bodyPr>
          <a:lstStyle/>
          <a:p>
            <a:pPr algn="ctr"/>
            <a:r>
              <a:rPr lang="en-US" sz="6000" b="1" i="1" kern="10" spc="-600">
                <a:ln w="12700">
                  <a:solidFill>
                    <a:srgbClr val="FF0000"/>
                  </a:solidFill>
                  <a:round/>
                  <a:headEnd/>
                  <a:tailEnd/>
                </a:ln>
                <a:solidFill>
                  <a:srgbClr val="FFFF00"/>
                </a:solidFill>
                <a:effectLst>
                  <a:outerShdw dist="125724" dir="18900000" algn="ctr" rotWithShape="0">
                    <a:srgbClr val="000099"/>
                  </a:outerShdw>
                </a:effectLst>
                <a:latin typeface="Times New Roman"/>
                <a:cs typeface="Times New Roman"/>
              </a:rPr>
              <a:t>Bài tập củng cố</a:t>
            </a:r>
          </a:p>
        </p:txBody>
      </p:sp>
      <p:sp>
        <p:nvSpPr>
          <p:cNvPr id="72717" name="Rectangle 13"/>
          <p:cNvSpPr>
            <a:spLocks noChangeArrowheads="1"/>
          </p:cNvSpPr>
          <p:nvPr/>
        </p:nvSpPr>
        <p:spPr bwMode="auto">
          <a:xfrm>
            <a:off x="304800" y="3276600"/>
            <a:ext cx="4495800" cy="685800"/>
          </a:xfrm>
          <a:prstGeom prst="rect">
            <a:avLst/>
          </a:prstGeom>
          <a:solidFill>
            <a:schemeClr val="bg1"/>
          </a:solidFill>
          <a:ln w="9525">
            <a:solidFill>
              <a:srgbClr val="800000"/>
            </a:solidFill>
            <a:miter lim="800000"/>
            <a:headEnd/>
            <a:tailEnd/>
          </a:ln>
          <a:effectLst/>
        </p:spPr>
        <p:txBody>
          <a:bodyPr wrap="none" anchor="ctr"/>
          <a:lstStyle/>
          <a:p>
            <a:r>
              <a:rPr lang="en-US" sz="2800" b="1">
                <a:latin typeface="Times New Roman" pitchFamily="18" charset="0"/>
              </a:rPr>
              <a:t>Giọng cô giáo</a:t>
            </a:r>
          </a:p>
        </p:txBody>
      </p:sp>
      <p:sp>
        <p:nvSpPr>
          <p:cNvPr id="72718" name="Rectangle 14"/>
          <p:cNvSpPr>
            <a:spLocks noChangeArrowheads="1"/>
          </p:cNvSpPr>
          <p:nvPr/>
        </p:nvSpPr>
        <p:spPr bwMode="auto">
          <a:xfrm>
            <a:off x="304800" y="4114800"/>
            <a:ext cx="4495800" cy="685800"/>
          </a:xfrm>
          <a:prstGeom prst="rect">
            <a:avLst/>
          </a:prstGeom>
          <a:solidFill>
            <a:schemeClr val="bg1"/>
          </a:solidFill>
          <a:ln w="9525">
            <a:solidFill>
              <a:srgbClr val="800000"/>
            </a:solidFill>
            <a:miter lim="800000"/>
            <a:headEnd/>
            <a:tailEnd/>
          </a:ln>
          <a:effectLst/>
        </p:spPr>
        <p:txBody>
          <a:bodyPr wrap="none" anchor="ctr"/>
          <a:lstStyle/>
          <a:p>
            <a:pPr algn="ctr"/>
            <a:r>
              <a:rPr lang="en-US" sz="2800" b="1">
                <a:latin typeface="Times New Roman" pitchFamily="18" charset="0"/>
              </a:rPr>
              <a:t>Tiếng trò chuyện của bầy trẻ</a:t>
            </a:r>
          </a:p>
        </p:txBody>
      </p:sp>
      <p:sp>
        <p:nvSpPr>
          <p:cNvPr id="72719" name="Rectangle 15"/>
          <p:cNvSpPr>
            <a:spLocks noChangeArrowheads="1"/>
          </p:cNvSpPr>
          <p:nvPr/>
        </p:nvSpPr>
        <p:spPr bwMode="auto">
          <a:xfrm>
            <a:off x="304800" y="4953000"/>
            <a:ext cx="4495800" cy="685800"/>
          </a:xfrm>
          <a:prstGeom prst="rect">
            <a:avLst/>
          </a:prstGeom>
          <a:solidFill>
            <a:schemeClr val="bg1"/>
          </a:solidFill>
          <a:ln w="9525">
            <a:solidFill>
              <a:srgbClr val="800000"/>
            </a:solidFill>
            <a:miter lim="800000"/>
            <a:headEnd/>
            <a:tailEnd/>
          </a:ln>
          <a:effectLst/>
        </p:spPr>
        <p:txBody>
          <a:bodyPr wrap="none" anchor="ctr"/>
          <a:lstStyle/>
          <a:p>
            <a:r>
              <a:rPr lang="en-US" sz="2800" b="1">
                <a:latin typeface="Times New Roman" pitchFamily="18" charset="0"/>
              </a:rPr>
              <a:t>Tiếng ve đồng loạt cất lên</a:t>
            </a:r>
          </a:p>
        </p:txBody>
      </p:sp>
      <p:sp>
        <p:nvSpPr>
          <p:cNvPr id="72720" name="Rectangle 16"/>
          <p:cNvSpPr>
            <a:spLocks noChangeArrowheads="1"/>
          </p:cNvSpPr>
          <p:nvPr/>
        </p:nvSpPr>
        <p:spPr bwMode="auto">
          <a:xfrm>
            <a:off x="304800" y="5791200"/>
            <a:ext cx="4495800" cy="685800"/>
          </a:xfrm>
          <a:prstGeom prst="rect">
            <a:avLst/>
          </a:prstGeom>
          <a:solidFill>
            <a:schemeClr val="bg1"/>
          </a:solidFill>
          <a:ln w="9525">
            <a:solidFill>
              <a:srgbClr val="800000"/>
            </a:solidFill>
            <a:miter lim="800000"/>
            <a:headEnd/>
            <a:tailEnd/>
          </a:ln>
          <a:effectLst/>
        </p:spPr>
        <p:txBody>
          <a:bodyPr wrap="none" anchor="ctr"/>
          <a:lstStyle/>
          <a:p>
            <a:r>
              <a:rPr lang="en-US" sz="2800" b="1">
                <a:latin typeface="Times New Roman" pitchFamily="18" charset="0"/>
              </a:rPr>
              <a:t>Tiếng chim hót thánh thót</a:t>
            </a:r>
          </a:p>
        </p:txBody>
      </p:sp>
      <p:sp>
        <p:nvSpPr>
          <p:cNvPr id="72721" name="Rectangle 17"/>
          <p:cNvSpPr>
            <a:spLocks noChangeArrowheads="1"/>
          </p:cNvSpPr>
          <p:nvPr/>
        </p:nvSpPr>
        <p:spPr bwMode="auto">
          <a:xfrm>
            <a:off x="6310313" y="4953000"/>
            <a:ext cx="2667000" cy="685800"/>
          </a:xfrm>
          <a:prstGeom prst="rect">
            <a:avLst/>
          </a:prstGeom>
          <a:solidFill>
            <a:schemeClr val="bg1"/>
          </a:solidFill>
          <a:ln w="9525">
            <a:solidFill>
              <a:srgbClr val="800000"/>
            </a:solidFill>
            <a:miter lim="800000"/>
            <a:headEnd/>
            <a:tailEnd/>
          </a:ln>
          <a:effectLst/>
        </p:spPr>
        <p:txBody>
          <a:bodyPr wrap="none" anchor="ctr"/>
          <a:lstStyle/>
          <a:p>
            <a:pPr algn="ctr"/>
            <a:r>
              <a:rPr lang="en-US" sz="2800" b="1">
                <a:latin typeface="Times New Roman" pitchFamily="18" charset="0"/>
              </a:rPr>
              <a:t>lời mẹ ru</a:t>
            </a:r>
          </a:p>
        </p:txBody>
      </p:sp>
      <p:sp>
        <p:nvSpPr>
          <p:cNvPr id="72722" name="Rectangle 18"/>
          <p:cNvSpPr>
            <a:spLocks noChangeArrowheads="1"/>
          </p:cNvSpPr>
          <p:nvPr/>
        </p:nvSpPr>
        <p:spPr bwMode="auto">
          <a:xfrm>
            <a:off x="6248400" y="4114800"/>
            <a:ext cx="2667000" cy="685800"/>
          </a:xfrm>
          <a:prstGeom prst="rect">
            <a:avLst/>
          </a:prstGeom>
          <a:solidFill>
            <a:schemeClr val="bg1"/>
          </a:solidFill>
          <a:ln w="9525">
            <a:solidFill>
              <a:srgbClr val="800000"/>
            </a:solidFill>
            <a:miter lim="800000"/>
            <a:headEnd/>
            <a:tailEnd/>
          </a:ln>
          <a:effectLst/>
        </p:spPr>
        <p:txBody>
          <a:bodyPr wrap="none" anchor="ctr"/>
          <a:lstStyle/>
          <a:p>
            <a:pPr algn="ctr"/>
            <a:r>
              <a:rPr lang="en-US" sz="2800" b="1">
                <a:latin typeface="Times New Roman" pitchFamily="18" charset="0"/>
              </a:rPr>
              <a:t>bản hòa tấu</a:t>
            </a:r>
          </a:p>
        </p:txBody>
      </p:sp>
      <p:sp>
        <p:nvSpPr>
          <p:cNvPr id="72723" name="Rectangle 19"/>
          <p:cNvSpPr>
            <a:spLocks noChangeArrowheads="1"/>
          </p:cNvSpPr>
          <p:nvPr/>
        </p:nvSpPr>
        <p:spPr bwMode="auto">
          <a:xfrm>
            <a:off x="6248400" y="3276600"/>
            <a:ext cx="2667000" cy="685800"/>
          </a:xfrm>
          <a:prstGeom prst="rect">
            <a:avLst/>
          </a:prstGeom>
          <a:solidFill>
            <a:schemeClr val="bg1"/>
          </a:solidFill>
          <a:ln w="9525">
            <a:solidFill>
              <a:srgbClr val="800000"/>
            </a:solidFill>
            <a:miter lim="800000"/>
            <a:headEnd/>
            <a:tailEnd/>
          </a:ln>
          <a:effectLst/>
        </p:spPr>
        <p:txBody>
          <a:bodyPr wrap="none" anchor="ctr"/>
          <a:lstStyle/>
          <a:p>
            <a:pPr algn="ctr"/>
            <a:r>
              <a:rPr lang="en-US" sz="2800" b="1">
                <a:latin typeface="Times New Roman" pitchFamily="18" charset="0"/>
              </a:rPr>
              <a:t>tiếng đàn</a:t>
            </a:r>
          </a:p>
        </p:txBody>
      </p:sp>
      <p:sp>
        <p:nvSpPr>
          <p:cNvPr id="72724" name="Rectangle 20"/>
          <p:cNvSpPr>
            <a:spLocks noChangeArrowheads="1"/>
          </p:cNvSpPr>
          <p:nvPr/>
        </p:nvSpPr>
        <p:spPr bwMode="auto">
          <a:xfrm>
            <a:off x="6324600" y="5791200"/>
            <a:ext cx="2667000" cy="685800"/>
          </a:xfrm>
          <a:prstGeom prst="rect">
            <a:avLst/>
          </a:prstGeom>
          <a:solidFill>
            <a:schemeClr val="bg1"/>
          </a:solidFill>
          <a:ln w="9525">
            <a:solidFill>
              <a:srgbClr val="800000"/>
            </a:solidFill>
            <a:miter lim="800000"/>
            <a:headEnd/>
            <a:tailEnd/>
          </a:ln>
          <a:effectLst/>
        </p:spPr>
        <p:txBody>
          <a:bodyPr wrap="none" anchor="ctr"/>
          <a:lstStyle/>
          <a:p>
            <a:pPr algn="ctr"/>
            <a:r>
              <a:rPr lang="en-US" sz="2800" b="1">
                <a:latin typeface="Times New Roman" pitchFamily="18" charset="0"/>
              </a:rPr>
              <a:t>tiếng chim</a:t>
            </a:r>
          </a:p>
        </p:txBody>
      </p:sp>
      <p:sp>
        <p:nvSpPr>
          <p:cNvPr id="72726" name="Text Box 22"/>
          <p:cNvSpPr txBox="1">
            <a:spLocks noChangeArrowheads="1"/>
          </p:cNvSpPr>
          <p:nvPr/>
        </p:nvSpPr>
        <p:spPr bwMode="auto">
          <a:xfrm>
            <a:off x="228600" y="1524000"/>
            <a:ext cx="8686800" cy="946150"/>
          </a:xfrm>
          <a:prstGeom prst="rect">
            <a:avLst/>
          </a:prstGeom>
          <a:noFill/>
          <a:ln w="9525">
            <a:noFill/>
            <a:miter lim="800000"/>
            <a:headEnd/>
            <a:tailEnd/>
          </a:ln>
          <a:effectLst/>
        </p:spPr>
        <p:txBody>
          <a:bodyPr>
            <a:spAutoFit/>
          </a:bodyPr>
          <a:lstStyle/>
          <a:p>
            <a:pPr>
              <a:spcBef>
                <a:spcPct val="50000"/>
              </a:spcBef>
            </a:pPr>
            <a:r>
              <a:rPr lang="en-US" sz="2800" b="1">
                <a:solidFill>
                  <a:srgbClr val="990033"/>
                </a:solidFill>
                <a:latin typeface="Times New Roman" pitchFamily="18" charset="0"/>
              </a:rPr>
              <a:t>Nối mỗi từ ngữ ở cột A với mỗi từ ngữ ở cột B cho thích hợp:</a:t>
            </a:r>
          </a:p>
        </p:txBody>
      </p:sp>
      <p:sp>
        <p:nvSpPr>
          <p:cNvPr id="72728" name="Oval 24" descr="Bouquet"/>
          <p:cNvSpPr>
            <a:spLocks noChangeArrowheads="1"/>
          </p:cNvSpPr>
          <p:nvPr/>
        </p:nvSpPr>
        <p:spPr bwMode="auto">
          <a:xfrm>
            <a:off x="1752600" y="2362200"/>
            <a:ext cx="838200" cy="838200"/>
          </a:xfrm>
          <a:prstGeom prst="ellipse">
            <a:avLst/>
          </a:prstGeom>
          <a:blipFill dpi="0" rotWithShape="1">
            <a:blip r:embed="rId2"/>
            <a:srcRect/>
            <a:tile tx="0" ty="0" sx="100000" sy="100000" flip="none" algn="tl"/>
          </a:blipFill>
          <a:ln w="9525">
            <a:solidFill>
              <a:schemeClr val="tx1"/>
            </a:solidFill>
            <a:round/>
            <a:headEnd/>
            <a:tailEnd/>
          </a:ln>
          <a:effectLst/>
        </p:spPr>
        <p:txBody>
          <a:bodyPr wrap="none" anchor="ctr"/>
          <a:lstStyle/>
          <a:p>
            <a:pPr algn="ctr"/>
            <a:r>
              <a:rPr lang="en-US" sz="4800" b="1">
                <a:solidFill>
                  <a:srgbClr val="990033"/>
                </a:solidFill>
                <a:latin typeface="Times New Roman" pitchFamily="18" charset="0"/>
              </a:rPr>
              <a:t>A</a:t>
            </a:r>
          </a:p>
        </p:txBody>
      </p:sp>
      <p:sp>
        <p:nvSpPr>
          <p:cNvPr id="72729" name="Oval 25" descr="Bouquet"/>
          <p:cNvSpPr>
            <a:spLocks noChangeArrowheads="1"/>
          </p:cNvSpPr>
          <p:nvPr/>
        </p:nvSpPr>
        <p:spPr bwMode="auto">
          <a:xfrm>
            <a:off x="7086600" y="2362200"/>
            <a:ext cx="914400" cy="838200"/>
          </a:xfrm>
          <a:prstGeom prst="ellipse">
            <a:avLst/>
          </a:prstGeom>
          <a:blipFill dpi="0" rotWithShape="1">
            <a:blip r:embed="rId2"/>
            <a:srcRect/>
            <a:tile tx="0" ty="0" sx="100000" sy="100000" flip="none" algn="tl"/>
          </a:blipFill>
          <a:ln w="9525">
            <a:solidFill>
              <a:schemeClr val="tx1"/>
            </a:solidFill>
            <a:round/>
            <a:headEnd/>
            <a:tailEnd/>
          </a:ln>
          <a:effectLst/>
        </p:spPr>
        <p:txBody>
          <a:bodyPr wrap="none" anchor="ctr"/>
          <a:lstStyle/>
          <a:p>
            <a:pPr algn="ctr"/>
            <a:r>
              <a:rPr lang="en-US" sz="4800" b="1">
                <a:solidFill>
                  <a:srgbClr val="990033"/>
                </a:solidFill>
                <a:latin typeface="Times New Roman" pitchFamily="18" charset="0"/>
              </a:rPr>
              <a:t>B</a:t>
            </a:r>
          </a:p>
        </p:txBody>
      </p:sp>
      <p:sp>
        <p:nvSpPr>
          <p:cNvPr id="72730" name="Line 26"/>
          <p:cNvSpPr>
            <a:spLocks noChangeShapeType="1"/>
          </p:cNvSpPr>
          <p:nvPr/>
        </p:nvSpPr>
        <p:spPr bwMode="auto">
          <a:xfrm>
            <a:off x="4800600" y="3581400"/>
            <a:ext cx="1524000" cy="1752600"/>
          </a:xfrm>
          <a:prstGeom prst="line">
            <a:avLst/>
          </a:prstGeom>
          <a:noFill/>
          <a:ln w="57150" cmpd="thickThin">
            <a:solidFill>
              <a:srgbClr val="990033"/>
            </a:solidFill>
            <a:round/>
            <a:headEnd/>
            <a:tailEnd type="triangle" w="med" len="med"/>
          </a:ln>
          <a:effectLst/>
        </p:spPr>
        <p:txBody>
          <a:bodyPr/>
          <a:lstStyle/>
          <a:p>
            <a:endParaRPr lang="en-US"/>
          </a:p>
        </p:txBody>
      </p:sp>
      <p:sp>
        <p:nvSpPr>
          <p:cNvPr id="72731" name="Line 27"/>
          <p:cNvSpPr>
            <a:spLocks noChangeShapeType="1"/>
          </p:cNvSpPr>
          <p:nvPr/>
        </p:nvSpPr>
        <p:spPr bwMode="auto">
          <a:xfrm>
            <a:off x="4800600" y="4419600"/>
            <a:ext cx="1524000" cy="1752600"/>
          </a:xfrm>
          <a:prstGeom prst="line">
            <a:avLst/>
          </a:prstGeom>
          <a:noFill/>
          <a:ln w="57150" cmpd="thickThin">
            <a:solidFill>
              <a:srgbClr val="990033"/>
            </a:solidFill>
            <a:round/>
            <a:headEnd/>
            <a:tailEnd type="triangle" w="med" len="med"/>
          </a:ln>
          <a:effectLst/>
        </p:spPr>
        <p:txBody>
          <a:bodyPr/>
          <a:lstStyle/>
          <a:p>
            <a:endParaRPr lang="en-US"/>
          </a:p>
        </p:txBody>
      </p:sp>
      <p:sp>
        <p:nvSpPr>
          <p:cNvPr id="72732" name="Line 28"/>
          <p:cNvSpPr>
            <a:spLocks noChangeShapeType="1"/>
          </p:cNvSpPr>
          <p:nvPr/>
        </p:nvSpPr>
        <p:spPr bwMode="auto">
          <a:xfrm flipV="1">
            <a:off x="4800600" y="4343400"/>
            <a:ext cx="1447800" cy="990600"/>
          </a:xfrm>
          <a:prstGeom prst="line">
            <a:avLst/>
          </a:prstGeom>
          <a:noFill/>
          <a:ln w="57150" cmpd="thickThin">
            <a:solidFill>
              <a:srgbClr val="990033"/>
            </a:solidFill>
            <a:round/>
            <a:headEnd/>
            <a:tailEnd type="triangle" w="med" len="med"/>
          </a:ln>
          <a:effectLst/>
        </p:spPr>
        <p:txBody>
          <a:bodyPr/>
          <a:lstStyle/>
          <a:p>
            <a:endParaRPr lang="en-US"/>
          </a:p>
        </p:txBody>
      </p:sp>
      <p:sp>
        <p:nvSpPr>
          <p:cNvPr id="72733" name="Line 29"/>
          <p:cNvSpPr>
            <a:spLocks noChangeShapeType="1"/>
          </p:cNvSpPr>
          <p:nvPr/>
        </p:nvSpPr>
        <p:spPr bwMode="auto">
          <a:xfrm flipV="1">
            <a:off x="4800600" y="3505200"/>
            <a:ext cx="1447800" cy="2590800"/>
          </a:xfrm>
          <a:prstGeom prst="line">
            <a:avLst/>
          </a:prstGeom>
          <a:noFill/>
          <a:ln w="57150" cmpd="thickThin">
            <a:solidFill>
              <a:srgbClr val="990033"/>
            </a:solidFill>
            <a:round/>
            <a:headEnd/>
            <a:tailEnd type="triangle" w="med" len="med"/>
          </a:ln>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72716"/>
                                        </p:tgtEl>
                                        <p:attrNameLst>
                                          <p:attrName>style.visibility</p:attrName>
                                        </p:attrNameLst>
                                      </p:cBhvr>
                                      <p:to>
                                        <p:strVal val="visible"/>
                                      </p:to>
                                    </p:set>
                                    <p:anim calcmode="lin" valueType="num">
                                      <p:cBhvr>
                                        <p:cTn id="7" dur="1000" fill="hold"/>
                                        <p:tgtEl>
                                          <p:spTgt spid="72716"/>
                                        </p:tgtEl>
                                        <p:attrNameLst>
                                          <p:attrName>ppt_w</p:attrName>
                                        </p:attrNameLst>
                                      </p:cBhvr>
                                      <p:tavLst>
                                        <p:tav tm="0">
                                          <p:val>
                                            <p:fltVal val="0"/>
                                          </p:val>
                                        </p:tav>
                                        <p:tav tm="100000">
                                          <p:val>
                                            <p:strVal val="#ppt_w"/>
                                          </p:val>
                                        </p:tav>
                                      </p:tavLst>
                                    </p:anim>
                                    <p:anim calcmode="lin" valueType="num">
                                      <p:cBhvr>
                                        <p:cTn id="8" dur="1000" fill="hold"/>
                                        <p:tgtEl>
                                          <p:spTgt spid="72716"/>
                                        </p:tgtEl>
                                        <p:attrNameLst>
                                          <p:attrName>ppt_h</p:attrName>
                                        </p:attrNameLst>
                                      </p:cBhvr>
                                      <p:tavLst>
                                        <p:tav tm="0">
                                          <p:val>
                                            <p:fltVal val="0"/>
                                          </p:val>
                                        </p:tav>
                                        <p:tav tm="100000">
                                          <p:val>
                                            <p:strVal val="#ppt_h"/>
                                          </p:val>
                                        </p:tav>
                                      </p:tavLst>
                                    </p:anim>
                                    <p:anim calcmode="lin" valueType="num">
                                      <p:cBhvr>
                                        <p:cTn id="9" dur="1000" fill="hold"/>
                                        <p:tgtEl>
                                          <p:spTgt spid="72716"/>
                                        </p:tgtEl>
                                        <p:attrNameLst>
                                          <p:attrName>style.rotation</p:attrName>
                                        </p:attrNameLst>
                                      </p:cBhvr>
                                      <p:tavLst>
                                        <p:tav tm="0">
                                          <p:val>
                                            <p:fltVal val="90"/>
                                          </p:val>
                                        </p:tav>
                                        <p:tav tm="100000">
                                          <p:val>
                                            <p:fltVal val="0"/>
                                          </p:val>
                                        </p:tav>
                                      </p:tavLst>
                                    </p:anim>
                                    <p:animEffect transition="in" filter="fade">
                                      <p:cBhvr>
                                        <p:cTn id="10" dur="1000"/>
                                        <p:tgtEl>
                                          <p:spTgt spid="72716"/>
                                        </p:tgtEl>
                                      </p:cBhvr>
                                    </p:animEffect>
                                  </p:childTnLst>
                                </p:cTn>
                              </p:par>
                            </p:childTnLst>
                          </p:cTn>
                        </p:par>
                        <p:par>
                          <p:cTn id="11" fill="hold">
                            <p:stCondLst>
                              <p:cond delay="1000"/>
                            </p:stCondLst>
                            <p:childTnLst>
                              <p:par>
                                <p:cTn id="12" presetID="22" presetClass="emph" presetSubtype="0" repeatCount="indefinite" fill="hold" grpId="1" nodeType="afterEffect">
                                  <p:stCondLst>
                                    <p:cond delay="0"/>
                                  </p:stCondLst>
                                  <p:endCondLst>
                                    <p:cond evt="onNext" delay="0">
                                      <p:tgtEl>
                                        <p:sldTgt/>
                                      </p:tgtEl>
                                    </p:cond>
                                  </p:endCondLst>
                                  <p:iterate type="lt">
                                    <p:tmPct val="0"/>
                                  </p:iterate>
                                  <p:childTnLst>
                                    <p:animClr clrSpc="hsl" dir="cw">
                                      <p:cBhvr override="childStyle">
                                        <p:cTn id="13" dur="500" fill="hold"/>
                                        <p:tgtEl>
                                          <p:spTgt spid="72716"/>
                                        </p:tgtEl>
                                        <p:attrNameLst>
                                          <p:attrName>style.color</p:attrName>
                                        </p:attrNameLst>
                                      </p:cBhvr>
                                      <p:by>
                                        <p:hsl h="-7200000" s="0" l="0"/>
                                      </p:by>
                                    </p:animClr>
                                    <p:animClr clrSpc="hsl" dir="cw">
                                      <p:cBhvr>
                                        <p:cTn id="14" dur="500" fill="hold"/>
                                        <p:tgtEl>
                                          <p:spTgt spid="72716"/>
                                        </p:tgtEl>
                                        <p:attrNameLst>
                                          <p:attrName>fillcolor</p:attrName>
                                        </p:attrNameLst>
                                      </p:cBhvr>
                                      <p:by>
                                        <p:hsl h="-7200000" s="0" l="0"/>
                                      </p:by>
                                    </p:animClr>
                                    <p:animClr clrSpc="hsl" dir="cw">
                                      <p:cBhvr>
                                        <p:cTn id="15" dur="500" fill="hold"/>
                                        <p:tgtEl>
                                          <p:spTgt spid="72716"/>
                                        </p:tgtEl>
                                        <p:attrNameLst>
                                          <p:attrName>stroke.color</p:attrName>
                                        </p:attrNameLst>
                                      </p:cBhvr>
                                      <p:by>
                                        <p:hsl h="-7200000" s="0" l="0"/>
                                      </p:by>
                                    </p:animClr>
                                    <p:set>
                                      <p:cBhvr>
                                        <p:cTn id="16" dur="500" fill="hold"/>
                                        <p:tgtEl>
                                          <p:spTgt spid="72716"/>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4" presetClass="entr" presetSubtype="0" fill="hold" grpId="0" nodeType="clickEffect">
                                  <p:stCondLst>
                                    <p:cond delay="0"/>
                                  </p:stCondLst>
                                  <p:childTnLst>
                                    <p:set>
                                      <p:cBhvr>
                                        <p:cTn id="20" dur="1" fill="hold">
                                          <p:stCondLst>
                                            <p:cond delay="0"/>
                                          </p:stCondLst>
                                        </p:cTn>
                                        <p:tgtEl>
                                          <p:spTgt spid="72726"/>
                                        </p:tgtEl>
                                        <p:attrNameLst>
                                          <p:attrName>style.visibility</p:attrName>
                                        </p:attrNameLst>
                                      </p:cBhvr>
                                      <p:to>
                                        <p:strVal val="visible"/>
                                      </p:to>
                                    </p:set>
                                    <p:anim to="" calcmode="lin" valueType="num">
                                      <p:cBhvr>
                                        <p:cTn id="21" dur="1" fill="hold"/>
                                        <p:tgtEl>
                                          <p:spTgt spid="72726"/>
                                        </p:tgtEl>
                                        <p:attrNameLst>
                                          <p:attrName/>
                                        </p:attrNameLst>
                                      </p:cBhvr>
                                    </p:anim>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72728"/>
                                        </p:tgtEl>
                                        <p:attrNameLst>
                                          <p:attrName>style.visibility</p:attrName>
                                        </p:attrNameLst>
                                      </p:cBhvr>
                                      <p:to>
                                        <p:strVal val="visible"/>
                                      </p:to>
                                    </p:set>
                                    <p:anim calcmode="lin" valueType="num">
                                      <p:cBhvr>
                                        <p:cTn id="26" dur="500" fill="hold"/>
                                        <p:tgtEl>
                                          <p:spTgt spid="72728"/>
                                        </p:tgtEl>
                                        <p:attrNameLst>
                                          <p:attrName>ppt_w</p:attrName>
                                        </p:attrNameLst>
                                      </p:cBhvr>
                                      <p:tavLst>
                                        <p:tav tm="0">
                                          <p:val>
                                            <p:fltVal val="0"/>
                                          </p:val>
                                        </p:tav>
                                        <p:tav tm="100000">
                                          <p:val>
                                            <p:strVal val="#ppt_w"/>
                                          </p:val>
                                        </p:tav>
                                      </p:tavLst>
                                    </p:anim>
                                    <p:anim calcmode="lin" valueType="num">
                                      <p:cBhvr>
                                        <p:cTn id="27" dur="500" fill="hold"/>
                                        <p:tgtEl>
                                          <p:spTgt spid="72728"/>
                                        </p:tgtEl>
                                        <p:attrNameLst>
                                          <p:attrName>ppt_h</p:attrName>
                                        </p:attrNameLst>
                                      </p:cBhvr>
                                      <p:tavLst>
                                        <p:tav tm="0">
                                          <p:val>
                                            <p:fltVal val="0"/>
                                          </p:val>
                                        </p:tav>
                                        <p:tav tm="100000">
                                          <p:val>
                                            <p:strVal val="#ppt_h"/>
                                          </p:val>
                                        </p:tav>
                                      </p:tavLst>
                                    </p:anim>
                                    <p:animEffect transition="in" filter="fade">
                                      <p:cBhvr>
                                        <p:cTn id="28" dur="500"/>
                                        <p:tgtEl>
                                          <p:spTgt spid="72728"/>
                                        </p:tgtEl>
                                      </p:cBhvr>
                                    </p:animEffect>
                                  </p:childTnLst>
                                </p:cTn>
                              </p:par>
                            </p:childTnLst>
                          </p:cTn>
                        </p:par>
                        <p:par>
                          <p:cTn id="29" fill="hold">
                            <p:stCondLst>
                              <p:cond delay="500"/>
                            </p:stCondLst>
                            <p:childTnLst>
                              <p:par>
                                <p:cTn id="30" presetID="53" presetClass="entr" presetSubtype="0" fill="hold" grpId="0" nodeType="afterEffect">
                                  <p:stCondLst>
                                    <p:cond delay="0"/>
                                  </p:stCondLst>
                                  <p:childTnLst>
                                    <p:set>
                                      <p:cBhvr>
                                        <p:cTn id="31" dur="1" fill="hold">
                                          <p:stCondLst>
                                            <p:cond delay="0"/>
                                          </p:stCondLst>
                                        </p:cTn>
                                        <p:tgtEl>
                                          <p:spTgt spid="72717"/>
                                        </p:tgtEl>
                                        <p:attrNameLst>
                                          <p:attrName>style.visibility</p:attrName>
                                        </p:attrNameLst>
                                      </p:cBhvr>
                                      <p:to>
                                        <p:strVal val="visible"/>
                                      </p:to>
                                    </p:set>
                                    <p:anim calcmode="lin" valueType="num">
                                      <p:cBhvr>
                                        <p:cTn id="32" dur="500" fill="hold"/>
                                        <p:tgtEl>
                                          <p:spTgt spid="72717"/>
                                        </p:tgtEl>
                                        <p:attrNameLst>
                                          <p:attrName>ppt_w</p:attrName>
                                        </p:attrNameLst>
                                      </p:cBhvr>
                                      <p:tavLst>
                                        <p:tav tm="0">
                                          <p:val>
                                            <p:fltVal val="0"/>
                                          </p:val>
                                        </p:tav>
                                        <p:tav tm="100000">
                                          <p:val>
                                            <p:strVal val="#ppt_w"/>
                                          </p:val>
                                        </p:tav>
                                      </p:tavLst>
                                    </p:anim>
                                    <p:anim calcmode="lin" valueType="num">
                                      <p:cBhvr>
                                        <p:cTn id="33" dur="500" fill="hold"/>
                                        <p:tgtEl>
                                          <p:spTgt spid="72717"/>
                                        </p:tgtEl>
                                        <p:attrNameLst>
                                          <p:attrName>ppt_h</p:attrName>
                                        </p:attrNameLst>
                                      </p:cBhvr>
                                      <p:tavLst>
                                        <p:tav tm="0">
                                          <p:val>
                                            <p:fltVal val="0"/>
                                          </p:val>
                                        </p:tav>
                                        <p:tav tm="100000">
                                          <p:val>
                                            <p:strVal val="#ppt_h"/>
                                          </p:val>
                                        </p:tav>
                                      </p:tavLst>
                                    </p:anim>
                                    <p:animEffect transition="in" filter="fade">
                                      <p:cBhvr>
                                        <p:cTn id="34" dur="500"/>
                                        <p:tgtEl>
                                          <p:spTgt spid="72717"/>
                                        </p:tgtEl>
                                      </p:cBhvr>
                                    </p:animEffect>
                                  </p:childTnLst>
                                </p:cTn>
                              </p:par>
                            </p:childTnLst>
                          </p:cTn>
                        </p:par>
                        <p:par>
                          <p:cTn id="35" fill="hold">
                            <p:stCondLst>
                              <p:cond delay="1000"/>
                            </p:stCondLst>
                            <p:childTnLst>
                              <p:par>
                                <p:cTn id="36" presetID="53" presetClass="entr" presetSubtype="0" fill="hold" grpId="0" nodeType="afterEffect">
                                  <p:stCondLst>
                                    <p:cond delay="0"/>
                                  </p:stCondLst>
                                  <p:childTnLst>
                                    <p:set>
                                      <p:cBhvr>
                                        <p:cTn id="37" dur="1" fill="hold">
                                          <p:stCondLst>
                                            <p:cond delay="0"/>
                                          </p:stCondLst>
                                        </p:cTn>
                                        <p:tgtEl>
                                          <p:spTgt spid="72718"/>
                                        </p:tgtEl>
                                        <p:attrNameLst>
                                          <p:attrName>style.visibility</p:attrName>
                                        </p:attrNameLst>
                                      </p:cBhvr>
                                      <p:to>
                                        <p:strVal val="visible"/>
                                      </p:to>
                                    </p:set>
                                    <p:anim calcmode="lin" valueType="num">
                                      <p:cBhvr>
                                        <p:cTn id="38" dur="500" fill="hold"/>
                                        <p:tgtEl>
                                          <p:spTgt spid="72718"/>
                                        </p:tgtEl>
                                        <p:attrNameLst>
                                          <p:attrName>ppt_w</p:attrName>
                                        </p:attrNameLst>
                                      </p:cBhvr>
                                      <p:tavLst>
                                        <p:tav tm="0">
                                          <p:val>
                                            <p:fltVal val="0"/>
                                          </p:val>
                                        </p:tav>
                                        <p:tav tm="100000">
                                          <p:val>
                                            <p:strVal val="#ppt_w"/>
                                          </p:val>
                                        </p:tav>
                                      </p:tavLst>
                                    </p:anim>
                                    <p:anim calcmode="lin" valueType="num">
                                      <p:cBhvr>
                                        <p:cTn id="39" dur="500" fill="hold"/>
                                        <p:tgtEl>
                                          <p:spTgt spid="72718"/>
                                        </p:tgtEl>
                                        <p:attrNameLst>
                                          <p:attrName>ppt_h</p:attrName>
                                        </p:attrNameLst>
                                      </p:cBhvr>
                                      <p:tavLst>
                                        <p:tav tm="0">
                                          <p:val>
                                            <p:fltVal val="0"/>
                                          </p:val>
                                        </p:tav>
                                        <p:tav tm="100000">
                                          <p:val>
                                            <p:strVal val="#ppt_h"/>
                                          </p:val>
                                        </p:tav>
                                      </p:tavLst>
                                    </p:anim>
                                    <p:animEffect transition="in" filter="fade">
                                      <p:cBhvr>
                                        <p:cTn id="40" dur="500"/>
                                        <p:tgtEl>
                                          <p:spTgt spid="72718"/>
                                        </p:tgtEl>
                                      </p:cBhvr>
                                    </p:animEffect>
                                  </p:childTnLst>
                                </p:cTn>
                              </p:par>
                            </p:childTnLst>
                          </p:cTn>
                        </p:par>
                        <p:par>
                          <p:cTn id="41" fill="hold">
                            <p:stCondLst>
                              <p:cond delay="1500"/>
                            </p:stCondLst>
                            <p:childTnLst>
                              <p:par>
                                <p:cTn id="42" presetID="53" presetClass="entr" presetSubtype="0" fill="hold" grpId="0" nodeType="afterEffect">
                                  <p:stCondLst>
                                    <p:cond delay="0"/>
                                  </p:stCondLst>
                                  <p:childTnLst>
                                    <p:set>
                                      <p:cBhvr>
                                        <p:cTn id="43" dur="1" fill="hold">
                                          <p:stCondLst>
                                            <p:cond delay="0"/>
                                          </p:stCondLst>
                                        </p:cTn>
                                        <p:tgtEl>
                                          <p:spTgt spid="72719"/>
                                        </p:tgtEl>
                                        <p:attrNameLst>
                                          <p:attrName>style.visibility</p:attrName>
                                        </p:attrNameLst>
                                      </p:cBhvr>
                                      <p:to>
                                        <p:strVal val="visible"/>
                                      </p:to>
                                    </p:set>
                                    <p:anim calcmode="lin" valueType="num">
                                      <p:cBhvr>
                                        <p:cTn id="44" dur="500" fill="hold"/>
                                        <p:tgtEl>
                                          <p:spTgt spid="72719"/>
                                        </p:tgtEl>
                                        <p:attrNameLst>
                                          <p:attrName>ppt_w</p:attrName>
                                        </p:attrNameLst>
                                      </p:cBhvr>
                                      <p:tavLst>
                                        <p:tav tm="0">
                                          <p:val>
                                            <p:fltVal val="0"/>
                                          </p:val>
                                        </p:tav>
                                        <p:tav tm="100000">
                                          <p:val>
                                            <p:strVal val="#ppt_w"/>
                                          </p:val>
                                        </p:tav>
                                      </p:tavLst>
                                    </p:anim>
                                    <p:anim calcmode="lin" valueType="num">
                                      <p:cBhvr>
                                        <p:cTn id="45" dur="500" fill="hold"/>
                                        <p:tgtEl>
                                          <p:spTgt spid="72719"/>
                                        </p:tgtEl>
                                        <p:attrNameLst>
                                          <p:attrName>ppt_h</p:attrName>
                                        </p:attrNameLst>
                                      </p:cBhvr>
                                      <p:tavLst>
                                        <p:tav tm="0">
                                          <p:val>
                                            <p:fltVal val="0"/>
                                          </p:val>
                                        </p:tav>
                                        <p:tav tm="100000">
                                          <p:val>
                                            <p:strVal val="#ppt_h"/>
                                          </p:val>
                                        </p:tav>
                                      </p:tavLst>
                                    </p:anim>
                                    <p:animEffect transition="in" filter="fade">
                                      <p:cBhvr>
                                        <p:cTn id="46" dur="500"/>
                                        <p:tgtEl>
                                          <p:spTgt spid="72719"/>
                                        </p:tgtEl>
                                      </p:cBhvr>
                                    </p:animEffect>
                                  </p:childTnLst>
                                </p:cTn>
                              </p:par>
                            </p:childTnLst>
                          </p:cTn>
                        </p:par>
                        <p:par>
                          <p:cTn id="47" fill="hold">
                            <p:stCondLst>
                              <p:cond delay="2000"/>
                            </p:stCondLst>
                            <p:childTnLst>
                              <p:par>
                                <p:cTn id="48" presetID="53" presetClass="entr" presetSubtype="0" fill="hold" grpId="0" nodeType="afterEffect">
                                  <p:stCondLst>
                                    <p:cond delay="0"/>
                                  </p:stCondLst>
                                  <p:childTnLst>
                                    <p:set>
                                      <p:cBhvr>
                                        <p:cTn id="49" dur="1" fill="hold">
                                          <p:stCondLst>
                                            <p:cond delay="0"/>
                                          </p:stCondLst>
                                        </p:cTn>
                                        <p:tgtEl>
                                          <p:spTgt spid="72720"/>
                                        </p:tgtEl>
                                        <p:attrNameLst>
                                          <p:attrName>style.visibility</p:attrName>
                                        </p:attrNameLst>
                                      </p:cBhvr>
                                      <p:to>
                                        <p:strVal val="visible"/>
                                      </p:to>
                                    </p:set>
                                    <p:anim calcmode="lin" valueType="num">
                                      <p:cBhvr>
                                        <p:cTn id="50" dur="500" fill="hold"/>
                                        <p:tgtEl>
                                          <p:spTgt spid="72720"/>
                                        </p:tgtEl>
                                        <p:attrNameLst>
                                          <p:attrName>ppt_w</p:attrName>
                                        </p:attrNameLst>
                                      </p:cBhvr>
                                      <p:tavLst>
                                        <p:tav tm="0">
                                          <p:val>
                                            <p:fltVal val="0"/>
                                          </p:val>
                                        </p:tav>
                                        <p:tav tm="100000">
                                          <p:val>
                                            <p:strVal val="#ppt_w"/>
                                          </p:val>
                                        </p:tav>
                                      </p:tavLst>
                                    </p:anim>
                                    <p:anim calcmode="lin" valueType="num">
                                      <p:cBhvr>
                                        <p:cTn id="51" dur="500" fill="hold"/>
                                        <p:tgtEl>
                                          <p:spTgt spid="72720"/>
                                        </p:tgtEl>
                                        <p:attrNameLst>
                                          <p:attrName>ppt_h</p:attrName>
                                        </p:attrNameLst>
                                      </p:cBhvr>
                                      <p:tavLst>
                                        <p:tav tm="0">
                                          <p:val>
                                            <p:fltVal val="0"/>
                                          </p:val>
                                        </p:tav>
                                        <p:tav tm="100000">
                                          <p:val>
                                            <p:strVal val="#ppt_h"/>
                                          </p:val>
                                        </p:tav>
                                      </p:tavLst>
                                    </p:anim>
                                    <p:animEffect transition="in" filter="fade">
                                      <p:cBhvr>
                                        <p:cTn id="52" dur="500"/>
                                        <p:tgtEl>
                                          <p:spTgt spid="72720"/>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0" fill="hold" grpId="0" nodeType="clickEffect">
                                  <p:stCondLst>
                                    <p:cond delay="0"/>
                                  </p:stCondLst>
                                  <p:childTnLst>
                                    <p:set>
                                      <p:cBhvr>
                                        <p:cTn id="56" dur="1" fill="hold">
                                          <p:stCondLst>
                                            <p:cond delay="0"/>
                                          </p:stCondLst>
                                        </p:cTn>
                                        <p:tgtEl>
                                          <p:spTgt spid="72729"/>
                                        </p:tgtEl>
                                        <p:attrNameLst>
                                          <p:attrName>style.visibility</p:attrName>
                                        </p:attrNameLst>
                                      </p:cBhvr>
                                      <p:to>
                                        <p:strVal val="visible"/>
                                      </p:to>
                                    </p:set>
                                    <p:anim calcmode="lin" valueType="num">
                                      <p:cBhvr>
                                        <p:cTn id="57" dur="500" fill="hold"/>
                                        <p:tgtEl>
                                          <p:spTgt spid="72729"/>
                                        </p:tgtEl>
                                        <p:attrNameLst>
                                          <p:attrName>ppt_w</p:attrName>
                                        </p:attrNameLst>
                                      </p:cBhvr>
                                      <p:tavLst>
                                        <p:tav tm="0">
                                          <p:val>
                                            <p:fltVal val="0"/>
                                          </p:val>
                                        </p:tav>
                                        <p:tav tm="100000">
                                          <p:val>
                                            <p:strVal val="#ppt_w"/>
                                          </p:val>
                                        </p:tav>
                                      </p:tavLst>
                                    </p:anim>
                                    <p:anim calcmode="lin" valueType="num">
                                      <p:cBhvr>
                                        <p:cTn id="58" dur="500" fill="hold"/>
                                        <p:tgtEl>
                                          <p:spTgt spid="72729"/>
                                        </p:tgtEl>
                                        <p:attrNameLst>
                                          <p:attrName>ppt_h</p:attrName>
                                        </p:attrNameLst>
                                      </p:cBhvr>
                                      <p:tavLst>
                                        <p:tav tm="0">
                                          <p:val>
                                            <p:fltVal val="0"/>
                                          </p:val>
                                        </p:tav>
                                        <p:tav tm="100000">
                                          <p:val>
                                            <p:strVal val="#ppt_h"/>
                                          </p:val>
                                        </p:tav>
                                      </p:tavLst>
                                    </p:anim>
                                    <p:animEffect transition="in" filter="fade">
                                      <p:cBhvr>
                                        <p:cTn id="59" dur="500"/>
                                        <p:tgtEl>
                                          <p:spTgt spid="72729"/>
                                        </p:tgtEl>
                                      </p:cBhvr>
                                    </p:animEffect>
                                  </p:childTnLst>
                                </p:cTn>
                              </p:par>
                            </p:childTnLst>
                          </p:cTn>
                        </p:par>
                        <p:par>
                          <p:cTn id="60" fill="hold">
                            <p:stCondLst>
                              <p:cond delay="500"/>
                            </p:stCondLst>
                            <p:childTnLst>
                              <p:par>
                                <p:cTn id="61" presetID="53" presetClass="entr" presetSubtype="0" fill="hold" grpId="0" nodeType="afterEffect">
                                  <p:stCondLst>
                                    <p:cond delay="0"/>
                                  </p:stCondLst>
                                  <p:childTnLst>
                                    <p:set>
                                      <p:cBhvr>
                                        <p:cTn id="62" dur="1" fill="hold">
                                          <p:stCondLst>
                                            <p:cond delay="0"/>
                                          </p:stCondLst>
                                        </p:cTn>
                                        <p:tgtEl>
                                          <p:spTgt spid="72723"/>
                                        </p:tgtEl>
                                        <p:attrNameLst>
                                          <p:attrName>style.visibility</p:attrName>
                                        </p:attrNameLst>
                                      </p:cBhvr>
                                      <p:to>
                                        <p:strVal val="visible"/>
                                      </p:to>
                                    </p:set>
                                    <p:anim calcmode="lin" valueType="num">
                                      <p:cBhvr>
                                        <p:cTn id="63" dur="500" fill="hold"/>
                                        <p:tgtEl>
                                          <p:spTgt spid="72723"/>
                                        </p:tgtEl>
                                        <p:attrNameLst>
                                          <p:attrName>ppt_w</p:attrName>
                                        </p:attrNameLst>
                                      </p:cBhvr>
                                      <p:tavLst>
                                        <p:tav tm="0">
                                          <p:val>
                                            <p:fltVal val="0"/>
                                          </p:val>
                                        </p:tav>
                                        <p:tav tm="100000">
                                          <p:val>
                                            <p:strVal val="#ppt_w"/>
                                          </p:val>
                                        </p:tav>
                                      </p:tavLst>
                                    </p:anim>
                                    <p:anim calcmode="lin" valueType="num">
                                      <p:cBhvr>
                                        <p:cTn id="64" dur="500" fill="hold"/>
                                        <p:tgtEl>
                                          <p:spTgt spid="72723"/>
                                        </p:tgtEl>
                                        <p:attrNameLst>
                                          <p:attrName>ppt_h</p:attrName>
                                        </p:attrNameLst>
                                      </p:cBhvr>
                                      <p:tavLst>
                                        <p:tav tm="0">
                                          <p:val>
                                            <p:fltVal val="0"/>
                                          </p:val>
                                        </p:tav>
                                        <p:tav tm="100000">
                                          <p:val>
                                            <p:strVal val="#ppt_h"/>
                                          </p:val>
                                        </p:tav>
                                      </p:tavLst>
                                    </p:anim>
                                    <p:animEffect transition="in" filter="fade">
                                      <p:cBhvr>
                                        <p:cTn id="65" dur="500"/>
                                        <p:tgtEl>
                                          <p:spTgt spid="72723"/>
                                        </p:tgtEl>
                                      </p:cBhvr>
                                    </p:animEffect>
                                  </p:childTnLst>
                                </p:cTn>
                              </p:par>
                            </p:childTnLst>
                          </p:cTn>
                        </p:par>
                        <p:par>
                          <p:cTn id="66" fill="hold">
                            <p:stCondLst>
                              <p:cond delay="1000"/>
                            </p:stCondLst>
                            <p:childTnLst>
                              <p:par>
                                <p:cTn id="67" presetID="53" presetClass="entr" presetSubtype="0" fill="hold" grpId="0" nodeType="afterEffect">
                                  <p:stCondLst>
                                    <p:cond delay="0"/>
                                  </p:stCondLst>
                                  <p:childTnLst>
                                    <p:set>
                                      <p:cBhvr>
                                        <p:cTn id="68" dur="1" fill="hold">
                                          <p:stCondLst>
                                            <p:cond delay="0"/>
                                          </p:stCondLst>
                                        </p:cTn>
                                        <p:tgtEl>
                                          <p:spTgt spid="72722"/>
                                        </p:tgtEl>
                                        <p:attrNameLst>
                                          <p:attrName>style.visibility</p:attrName>
                                        </p:attrNameLst>
                                      </p:cBhvr>
                                      <p:to>
                                        <p:strVal val="visible"/>
                                      </p:to>
                                    </p:set>
                                    <p:anim calcmode="lin" valueType="num">
                                      <p:cBhvr>
                                        <p:cTn id="69" dur="500" fill="hold"/>
                                        <p:tgtEl>
                                          <p:spTgt spid="72722"/>
                                        </p:tgtEl>
                                        <p:attrNameLst>
                                          <p:attrName>ppt_w</p:attrName>
                                        </p:attrNameLst>
                                      </p:cBhvr>
                                      <p:tavLst>
                                        <p:tav tm="0">
                                          <p:val>
                                            <p:fltVal val="0"/>
                                          </p:val>
                                        </p:tav>
                                        <p:tav tm="100000">
                                          <p:val>
                                            <p:strVal val="#ppt_w"/>
                                          </p:val>
                                        </p:tav>
                                      </p:tavLst>
                                    </p:anim>
                                    <p:anim calcmode="lin" valueType="num">
                                      <p:cBhvr>
                                        <p:cTn id="70" dur="500" fill="hold"/>
                                        <p:tgtEl>
                                          <p:spTgt spid="72722"/>
                                        </p:tgtEl>
                                        <p:attrNameLst>
                                          <p:attrName>ppt_h</p:attrName>
                                        </p:attrNameLst>
                                      </p:cBhvr>
                                      <p:tavLst>
                                        <p:tav tm="0">
                                          <p:val>
                                            <p:fltVal val="0"/>
                                          </p:val>
                                        </p:tav>
                                        <p:tav tm="100000">
                                          <p:val>
                                            <p:strVal val="#ppt_h"/>
                                          </p:val>
                                        </p:tav>
                                      </p:tavLst>
                                    </p:anim>
                                    <p:animEffect transition="in" filter="fade">
                                      <p:cBhvr>
                                        <p:cTn id="71" dur="500"/>
                                        <p:tgtEl>
                                          <p:spTgt spid="72722"/>
                                        </p:tgtEl>
                                      </p:cBhvr>
                                    </p:animEffect>
                                  </p:childTnLst>
                                </p:cTn>
                              </p:par>
                            </p:childTnLst>
                          </p:cTn>
                        </p:par>
                        <p:par>
                          <p:cTn id="72" fill="hold">
                            <p:stCondLst>
                              <p:cond delay="1500"/>
                            </p:stCondLst>
                            <p:childTnLst>
                              <p:par>
                                <p:cTn id="73" presetID="53" presetClass="entr" presetSubtype="0" fill="hold" grpId="0" nodeType="afterEffect">
                                  <p:stCondLst>
                                    <p:cond delay="0"/>
                                  </p:stCondLst>
                                  <p:childTnLst>
                                    <p:set>
                                      <p:cBhvr>
                                        <p:cTn id="74" dur="1" fill="hold">
                                          <p:stCondLst>
                                            <p:cond delay="0"/>
                                          </p:stCondLst>
                                        </p:cTn>
                                        <p:tgtEl>
                                          <p:spTgt spid="72721"/>
                                        </p:tgtEl>
                                        <p:attrNameLst>
                                          <p:attrName>style.visibility</p:attrName>
                                        </p:attrNameLst>
                                      </p:cBhvr>
                                      <p:to>
                                        <p:strVal val="visible"/>
                                      </p:to>
                                    </p:set>
                                    <p:anim calcmode="lin" valueType="num">
                                      <p:cBhvr>
                                        <p:cTn id="75" dur="500" fill="hold"/>
                                        <p:tgtEl>
                                          <p:spTgt spid="72721"/>
                                        </p:tgtEl>
                                        <p:attrNameLst>
                                          <p:attrName>ppt_w</p:attrName>
                                        </p:attrNameLst>
                                      </p:cBhvr>
                                      <p:tavLst>
                                        <p:tav tm="0">
                                          <p:val>
                                            <p:fltVal val="0"/>
                                          </p:val>
                                        </p:tav>
                                        <p:tav tm="100000">
                                          <p:val>
                                            <p:strVal val="#ppt_w"/>
                                          </p:val>
                                        </p:tav>
                                      </p:tavLst>
                                    </p:anim>
                                    <p:anim calcmode="lin" valueType="num">
                                      <p:cBhvr>
                                        <p:cTn id="76" dur="500" fill="hold"/>
                                        <p:tgtEl>
                                          <p:spTgt spid="72721"/>
                                        </p:tgtEl>
                                        <p:attrNameLst>
                                          <p:attrName>ppt_h</p:attrName>
                                        </p:attrNameLst>
                                      </p:cBhvr>
                                      <p:tavLst>
                                        <p:tav tm="0">
                                          <p:val>
                                            <p:fltVal val="0"/>
                                          </p:val>
                                        </p:tav>
                                        <p:tav tm="100000">
                                          <p:val>
                                            <p:strVal val="#ppt_h"/>
                                          </p:val>
                                        </p:tav>
                                      </p:tavLst>
                                    </p:anim>
                                    <p:animEffect transition="in" filter="fade">
                                      <p:cBhvr>
                                        <p:cTn id="77" dur="500"/>
                                        <p:tgtEl>
                                          <p:spTgt spid="72721"/>
                                        </p:tgtEl>
                                      </p:cBhvr>
                                    </p:animEffect>
                                  </p:childTnLst>
                                </p:cTn>
                              </p:par>
                            </p:childTnLst>
                          </p:cTn>
                        </p:par>
                        <p:par>
                          <p:cTn id="78" fill="hold">
                            <p:stCondLst>
                              <p:cond delay="2000"/>
                            </p:stCondLst>
                            <p:childTnLst>
                              <p:par>
                                <p:cTn id="79" presetID="53" presetClass="entr" presetSubtype="0" fill="hold" grpId="0" nodeType="afterEffect">
                                  <p:stCondLst>
                                    <p:cond delay="0"/>
                                  </p:stCondLst>
                                  <p:childTnLst>
                                    <p:set>
                                      <p:cBhvr>
                                        <p:cTn id="80" dur="1" fill="hold">
                                          <p:stCondLst>
                                            <p:cond delay="0"/>
                                          </p:stCondLst>
                                        </p:cTn>
                                        <p:tgtEl>
                                          <p:spTgt spid="72724"/>
                                        </p:tgtEl>
                                        <p:attrNameLst>
                                          <p:attrName>style.visibility</p:attrName>
                                        </p:attrNameLst>
                                      </p:cBhvr>
                                      <p:to>
                                        <p:strVal val="visible"/>
                                      </p:to>
                                    </p:set>
                                    <p:anim calcmode="lin" valueType="num">
                                      <p:cBhvr>
                                        <p:cTn id="81" dur="500" fill="hold"/>
                                        <p:tgtEl>
                                          <p:spTgt spid="72724"/>
                                        </p:tgtEl>
                                        <p:attrNameLst>
                                          <p:attrName>ppt_w</p:attrName>
                                        </p:attrNameLst>
                                      </p:cBhvr>
                                      <p:tavLst>
                                        <p:tav tm="0">
                                          <p:val>
                                            <p:fltVal val="0"/>
                                          </p:val>
                                        </p:tav>
                                        <p:tav tm="100000">
                                          <p:val>
                                            <p:strVal val="#ppt_w"/>
                                          </p:val>
                                        </p:tav>
                                      </p:tavLst>
                                    </p:anim>
                                    <p:anim calcmode="lin" valueType="num">
                                      <p:cBhvr>
                                        <p:cTn id="82" dur="500" fill="hold"/>
                                        <p:tgtEl>
                                          <p:spTgt spid="72724"/>
                                        </p:tgtEl>
                                        <p:attrNameLst>
                                          <p:attrName>ppt_h</p:attrName>
                                        </p:attrNameLst>
                                      </p:cBhvr>
                                      <p:tavLst>
                                        <p:tav tm="0">
                                          <p:val>
                                            <p:fltVal val="0"/>
                                          </p:val>
                                        </p:tav>
                                        <p:tav tm="100000">
                                          <p:val>
                                            <p:strVal val="#ppt_h"/>
                                          </p:val>
                                        </p:tav>
                                      </p:tavLst>
                                    </p:anim>
                                    <p:animEffect transition="in" filter="fade">
                                      <p:cBhvr>
                                        <p:cTn id="83" dur="500"/>
                                        <p:tgtEl>
                                          <p:spTgt spid="72724"/>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4" restart="whenNotActive" fill="hold" evtFilter="cancelBubble" nodeType="interactiveSeq">
                <p:stCondLst>
                  <p:cond evt="onClick" delay="0">
                    <p:tgtEl>
                      <p:spTgt spid="72717"/>
                    </p:tgtEl>
                  </p:cond>
                </p:stCondLst>
                <p:endSync evt="end" delay="0">
                  <p:rtn val="all"/>
                </p:endSync>
                <p:childTnLst>
                  <p:par>
                    <p:cTn id="85" fill="hold">
                      <p:stCondLst>
                        <p:cond delay="0"/>
                      </p:stCondLst>
                      <p:childTnLst>
                        <p:par>
                          <p:cTn id="86" fill="hold">
                            <p:stCondLst>
                              <p:cond delay="0"/>
                            </p:stCondLst>
                            <p:childTnLst>
                              <p:par>
                                <p:cTn id="87" presetID="22" presetClass="entr" presetSubtype="1" fill="hold" grpId="0" nodeType="clickEffect">
                                  <p:stCondLst>
                                    <p:cond delay="0"/>
                                  </p:stCondLst>
                                  <p:childTnLst>
                                    <p:set>
                                      <p:cBhvr>
                                        <p:cTn id="88" dur="1" fill="hold">
                                          <p:stCondLst>
                                            <p:cond delay="0"/>
                                          </p:stCondLst>
                                        </p:cTn>
                                        <p:tgtEl>
                                          <p:spTgt spid="72730"/>
                                        </p:tgtEl>
                                        <p:attrNameLst>
                                          <p:attrName>style.visibility</p:attrName>
                                        </p:attrNameLst>
                                      </p:cBhvr>
                                      <p:to>
                                        <p:strVal val="visible"/>
                                      </p:to>
                                    </p:set>
                                    <p:animEffect transition="in" filter="wipe(up)">
                                      <p:cBhvr>
                                        <p:cTn id="89" dur="500"/>
                                        <p:tgtEl>
                                          <p:spTgt spid="72730"/>
                                        </p:tgtEl>
                                      </p:cBhvr>
                                    </p:animEffect>
                                  </p:childTnLst>
                                </p:cTn>
                              </p:par>
                            </p:childTnLst>
                          </p:cTn>
                        </p:par>
                      </p:childTnLst>
                    </p:cTn>
                  </p:par>
                </p:childTnLst>
              </p:cTn>
              <p:nextCondLst>
                <p:cond evt="onClick" delay="0">
                  <p:tgtEl>
                    <p:spTgt spid="72717"/>
                  </p:tgtEl>
                </p:cond>
              </p:nextCondLst>
            </p:seq>
            <p:seq concurrent="1" nextAc="seek">
              <p:cTn id="90" restart="whenNotActive" fill="hold" evtFilter="cancelBubble" nodeType="interactiveSeq">
                <p:stCondLst>
                  <p:cond evt="onClick" delay="0">
                    <p:tgtEl>
                      <p:spTgt spid="72718"/>
                    </p:tgtEl>
                  </p:cond>
                </p:stCondLst>
                <p:endSync evt="end" delay="0">
                  <p:rtn val="all"/>
                </p:endSync>
                <p:childTnLst>
                  <p:par>
                    <p:cTn id="91" fill="hold">
                      <p:stCondLst>
                        <p:cond delay="0"/>
                      </p:stCondLst>
                      <p:childTnLst>
                        <p:par>
                          <p:cTn id="92" fill="hold">
                            <p:stCondLst>
                              <p:cond delay="0"/>
                            </p:stCondLst>
                            <p:childTnLst>
                              <p:par>
                                <p:cTn id="93" presetID="22" presetClass="entr" presetSubtype="1" fill="hold" grpId="0" nodeType="clickEffect">
                                  <p:stCondLst>
                                    <p:cond delay="0"/>
                                  </p:stCondLst>
                                  <p:childTnLst>
                                    <p:set>
                                      <p:cBhvr>
                                        <p:cTn id="94" dur="1" fill="hold">
                                          <p:stCondLst>
                                            <p:cond delay="0"/>
                                          </p:stCondLst>
                                        </p:cTn>
                                        <p:tgtEl>
                                          <p:spTgt spid="72731"/>
                                        </p:tgtEl>
                                        <p:attrNameLst>
                                          <p:attrName>style.visibility</p:attrName>
                                        </p:attrNameLst>
                                      </p:cBhvr>
                                      <p:to>
                                        <p:strVal val="visible"/>
                                      </p:to>
                                    </p:set>
                                    <p:animEffect transition="in" filter="wipe(up)">
                                      <p:cBhvr>
                                        <p:cTn id="95" dur="500"/>
                                        <p:tgtEl>
                                          <p:spTgt spid="72731"/>
                                        </p:tgtEl>
                                      </p:cBhvr>
                                    </p:animEffect>
                                  </p:childTnLst>
                                </p:cTn>
                              </p:par>
                            </p:childTnLst>
                          </p:cTn>
                        </p:par>
                      </p:childTnLst>
                    </p:cTn>
                  </p:par>
                </p:childTnLst>
              </p:cTn>
              <p:nextCondLst>
                <p:cond evt="onClick" delay="0">
                  <p:tgtEl>
                    <p:spTgt spid="72718"/>
                  </p:tgtEl>
                </p:cond>
              </p:nextCondLst>
            </p:seq>
            <p:seq concurrent="1" nextAc="seek">
              <p:cTn id="96" restart="whenNotActive" fill="hold" evtFilter="cancelBubble" nodeType="interactiveSeq">
                <p:stCondLst>
                  <p:cond evt="onClick" delay="0">
                    <p:tgtEl>
                      <p:spTgt spid="72719"/>
                    </p:tgtEl>
                  </p:cond>
                </p:stCondLst>
                <p:endSync evt="end" delay="0">
                  <p:rtn val="all"/>
                </p:endSync>
                <p:childTnLst>
                  <p:par>
                    <p:cTn id="97" fill="hold">
                      <p:stCondLst>
                        <p:cond delay="0"/>
                      </p:stCondLst>
                      <p:childTnLst>
                        <p:par>
                          <p:cTn id="98" fill="hold">
                            <p:stCondLst>
                              <p:cond delay="0"/>
                            </p:stCondLst>
                            <p:childTnLst>
                              <p:par>
                                <p:cTn id="99" presetID="22" presetClass="entr" presetSubtype="4" fill="hold" grpId="0" nodeType="clickEffect">
                                  <p:stCondLst>
                                    <p:cond delay="0"/>
                                  </p:stCondLst>
                                  <p:childTnLst>
                                    <p:set>
                                      <p:cBhvr>
                                        <p:cTn id="100" dur="1" fill="hold">
                                          <p:stCondLst>
                                            <p:cond delay="0"/>
                                          </p:stCondLst>
                                        </p:cTn>
                                        <p:tgtEl>
                                          <p:spTgt spid="72732"/>
                                        </p:tgtEl>
                                        <p:attrNameLst>
                                          <p:attrName>style.visibility</p:attrName>
                                        </p:attrNameLst>
                                      </p:cBhvr>
                                      <p:to>
                                        <p:strVal val="visible"/>
                                      </p:to>
                                    </p:set>
                                    <p:animEffect transition="in" filter="wipe(down)">
                                      <p:cBhvr>
                                        <p:cTn id="101" dur="500"/>
                                        <p:tgtEl>
                                          <p:spTgt spid="72732"/>
                                        </p:tgtEl>
                                      </p:cBhvr>
                                    </p:animEffect>
                                  </p:childTnLst>
                                </p:cTn>
                              </p:par>
                            </p:childTnLst>
                          </p:cTn>
                        </p:par>
                      </p:childTnLst>
                    </p:cTn>
                  </p:par>
                </p:childTnLst>
              </p:cTn>
              <p:nextCondLst>
                <p:cond evt="onClick" delay="0">
                  <p:tgtEl>
                    <p:spTgt spid="72719"/>
                  </p:tgtEl>
                </p:cond>
              </p:nextCondLst>
            </p:seq>
            <p:seq concurrent="1" nextAc="seek">
              <p:cTn id="102" restart="whenNotActive" fill="hold" evtFilter="cancelBubble" nodeType="interactiveSeq">
                <p:stCondLst>
                  <p:cond evt="onClick" delay="0">
                    <p:tgtEl>
                      <p:spTgt spid="72720"/>
                    </p:tgtEl>
                  </p:cond>
                </p:stCondLst>
                <p:endSync evt="end" delay="0">
                  <p:rtn val="all"/>
                </p:endSync>
                <p:childTnLst>
                  <p:par>
                    <p:cTn id="103" fill="hold">
                      <p:stCondLst>
                        <p:cond delay="0"/>
                      </p:stCondLst>
                      <p:childTnLst>
                        <p:par>
                          <p:cTn id="104" fill="hold">
                            <p:stCondLst>
                              <p:cond delay="0"/>
                            </p:stCondLst>
                            <p:childTnLst>
                              <p:par>
                                <p:cTn id="105" presetID="22" presetClass="entr" presetSubtype="4" fill="hold" grpId="0" nodeType="clickEffect">
                                  <p:stCondLst>
                                    <p:cond delay="0"/>
                                  </p:stCondLst>
                                  <p:childTnLst>
                                    <p:set>
                                      <p:cBhvr>
                                        <p:cTn id="106" dur="1" fill="hold">
                                          <p:stCondLst>
                                            <p:cond delay="0"/>
                                          </p:stCondLst>
                                        </p:cTn>
                                        <p:tgtEl>
                                          <p:spTgt spid="72733"/>
                                        </p:tgtEl>
                                        <p:attrNameLst>
                                          <p:attrName>style.visibility</p:attrName>
                                        </p:attrNameLst>
                                      </p:cBhvr>
                                      <p:to>
                                        <p:strVal val="visible"/>
                                      </p:to>
                                    </p:set>
                                    <p:animEffect transition="in" filter="wipe(down)">
                                      <p:cBhvr>
                                        <p:cTn id="107" dur="500"/>
                                        <p:tgtEl>
                                          <p:spTgt spid="72733"/>
                                        </p:tgtEl>
                                      </p:cBhvr>
                                    </p:animEffect>
                                  </p:childTnLst>
                                </p:cTn>
                              </p:par>
                            </p:childTnLst>
                          </p:cTn>
                        </p:par>
                      </p:childTnLst>
                    </p:cTn>
                  </p:par>
                </p:childTnLst>
              </p:cTn>
              <p:nextCondLst>
                <p:cond evt="onClick" delay="0">
                  <p:tgtEl>
                    <p:spTgt spid="72720"/>
                  </p:tgtEl>
                </p:cond>
              </p:nextCondLst>
            </p:seq>
          </p:childTnLst>
        </p:cTn>
      </p:par>
    </p:tnLst>
    <p:bldLst>
      <p:bldP spid="72716" grpId="0" animBg="1"/>
      <p:bldP spid="72716" grpId="1" animBg="1"/>
      <p:bldP spid="72717" grpId="0" animBg="1"/>
      <p:bldP spid="72718" grpId="0" animBg="1"/>
      <p:bldP spid="72719" grpId="0" animBg="1"/>
      <p:bldP spid="72720" grpId="0" animBg="1"/>
      <p:bldP spid="72721" grpId="0" animBg="1"/>
      <p:bldP spid="72722" grpId="0" animBg="1"/>
      <p:bldP spid="72723" grpId="0" animBg="1"/>
      <p:bldP spid="72724" grpId="0" animBg="1"/>
      <p:bldP spid="72726" grpId="0"/>
      <p:bldP spid="72728" grpId="0" animBg="1"/>
      <p:bldP spid="72729" grpId="0" animBg="1"/>
      <p:bldP spid="72730" grpId="0" animBg="1"/>
      <p:bldP spid="72731" grpId="0" animBg="1"/>
      <p:bldP spid="72732" grpId="0" animBg="1"/>
      <p:bldP spid="7273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oter Placeholder 3"/>
          <p:cNvSpPr>
            <a:spLocks noGrp="1"/>
          </p:cNvSpPr>
          <p:nvPr>
            <p:ph type="ftr" sz="quarter" idx="10"/>
          </p:nvPr>
        </p:nvSpPr>
        <p:spPr/>
        <p:txBody>
          <a:bodyPr/>
          <a:lstStyle/>
          <a:p>
            <a:r>
              <a:rPr lang="en-US"/>
              <a:t>www.themegallery.com</a:t>
            </a:r>
          </a:p>
        </p:txBody>
      </p:sp>
      <p:sp>
        <p:nvSpPr>
          <p:cNvPr id="75780" name="Text Box 4"/>
          <p:cNvSpPr txBox="1">
            <a:spLocks noChangeArrowheads="1"/>
          </p:cNvSpPr>
          <p:nvPr/>
        </p:nvSpPr>
        <p:spPr bwMode="auto">
          <a:xfrm>
            <a:off x="2895600" y="639763"/>
            <a:ext cx="3276600" cy="579437"/>
          </a:xfrm>
          <a:prstGeom prst="rect">
            <a:avLst/>
          </a:prstGeom>
          <a:noFill/>
          <a:ln w="9525">
            <a:noFill/>
            <a:miter lim="800000"/>
            <a:headEnd/>
            <a:tailEnd/>
          </a:ln>
          <a:effectLst/>
        </p:spPr>
        <p:txBody>
          <a:bodyPr>
            <a:spAutoFit/>
          </a:bodyPr>
          <a:lstStyle/>
          <a:p>
            <a:pPr>
              <a:spcBef>
                <a:spcPct val="50000"/>
              </a:spcBef>
            </a:pPr>
            <a:r>
              <a:rPr lang="en-US" sz="3200" b="1" u="sng">
                <a:solidFill>
                  <a:srgbClr val="990033"/>
                </a:solidFill>
                <a:latin typeface="Times New Roman" pitchFamily="18" charset="0"/>
              </a:rPr>
              <a:t>Luyện từ và câu</a:t>
            </a:r>
          </a:p>
        </p:txBody>
      </p:sp>
      <p:grpSp>
        <p:nvGrpSpPr>
          <p:cNvPr id="75781" name="Group 5"/>
          <p:cNvGrpSpPr>
            <a:grpSpLocks/>
          </p:cNvGrpSpPr>
          <p:nvPr/>
        </p:nvGrpSpPr>
        <p:grpSpPr bwMode="auto">
          <a:xfrm>
            <a:off x="609600" y="47625"/>
            <a:ext cx="8077200" cy="714375"/>
            <a:chOff x="288" y="0"/>
            <a:chExt cx="5088" cy="562"/>
          </a:xfrm>
        </p:grpSpPr>
        <p:sp>
          <p:nvSpPr>
            <p:cNvPr id="75782" name="AutoShape 6"/>
            <p:cNvSpPr>
              <a:spLocks noChangeArrowheads="1"/>
            </p:cNvSpPr>
            <p:nvPr/>
          </p:nvSpPr>
          <p:spPr bwMode="gray">
            <a:xfrm>
              <a:off x="288" y="0"/>
              <a:ext cx="5088" cy="480"/>
            </a:xfrm>
            <a:prstGeom prst="roundRect">
              <a:avLst>
                <a:gd name="adj" fmla="val 10889"/>
              </a:avLst>
            </a:prstGeom>
            <a:gradFill rotWithShape="1">
              <a:gsLst>
                <a:gs pos="0">
                  <a:srgbClr val="DDDDDD"/>
                </a:gs>
                <a:gs pos="50000">
                  <a:srgbClr val="DDDDDD">
                    <a:gamma/>
                    <a:tint val="48627"/>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lgn="ctr"/>
              <a:endParaRPr lang="en-US" sz="2800" b="1" dirty="0">
                <a:latin typeface="Times New Roman" pitchFamily="18" charset="0"/>
              </a:endParaRPr>
            </a:p>
          </p:txBody>
        </p:sp>
        <p:grpSp>
          <p:nvGrpSpPr>
            <p:cNvPr id="75783" name="Group 7"/>
            <p:cNvGrpSpPr>
              <a:grpSpLocks/>
            </p:cNvGrpSpPr>
            <p:nvPr/>
          </p:nvGrpSpPr>
          <p:grpSpPr bwMode="auto">
            <a:xfrm>
              <a:off x="384" y="47"/>
              <a:ext cx="528" cy="515"/>
              <a:chOff x="999" y="3120"/>
              <a:chExt cx="768" cy="1001"/>
            </a:xfrm>
          </p:grpSpPr>
          <p:sp>
            <p:nvSpPr>
              <p:cNvPr id="75784" name="AutoShape 8"/>
              <p:cNvSpPr>
                <a:spLocks noChangeArrowheads="1"/>
              </p:cNvSpPr>
              <p:nvPr/>
            </p:nvSpPr>
            <p:spPr bwMode="gray">
              <a:xfrm>
                <a:off x="999" y="3120"/>
                <a:ext cx="768" cy="746"/>
              </a:xfrm>
              <a:prstGeom prst="roundRect">
                <a:avLst>
                  <a:gd name="adj" fmla="val 11921"/>
                </a:avLst>
              </a:prstGeom>
              <a:solidFill>
                <a:srgbClr val="669900"/>
              </a:solidFill>
              <a:ln w="38100">
                <a:solidFill>
                  <a:schemeClr val="bg1"/>
                </a:solidFill>
                <a:round/>
                <a:headEnd/>
                <a:tailEnd/>
              </a:ln>
              <a:effectLst/>
            </p:spPr>
            <p:txBody>
              <a:bodyPr wrap="none" anchor="ctr"/>
              <a:lstStyle/>
              <a:p>
                <a:endParaRPr lang="en-US"/>
              </a:p>
            </p:txBody>
          </p:sp>
          <p:sp>
            <p:nvSpPr>
              <p:cNvPr id="75785" name="Freeform 9"/>
              <p:cNvSpPr>
                <a:spLocks/>
              </p:cNvSpPr>
              <p:nvPr/>
            </p:nvSpPr>
            <p:spPr bwMode="gray">
              <a:xfrm>
                <a:off x="1047" y="3168"/>
                <a:ext cx="383" cy="373"/>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2">
                      <a:gamma/>
                      <a:tint val="48627"/>
                      <a:invGamma/>
                    </a:schemeClr>
                  </a:gs>
                  <a:gs pos="100000">
                    <a:schemeClr val="accent2">
                      <a:alpha val="0"/>
                    </a:schemeClr>
                  </a:gs>
                </a:gsLst>
                <a:lin ang="2700000" scaled="1"/>
              </a:gradFill>
              <a:ln w="0">
                <a:noFill/>
                <a:prstDash val="solid"/>
                <a:round/>
                <a:headEnd/>
                <a:tailEnd/>
              </a:ln>
            </p:spPr>
            <p:txBody>
              <a:bodyPr/>
              <a:lstStyle/>
              <a:p>
                <a:endParaRPr lang="en-US"/>
              </a:p>
            </p:txBody>
          </p:sp>
          <p:sp>
            <p:nvSpPr>
              <p:cNvPr id="75786" name="Text Box 10"/>
              <p:cNvSpPr txBox="1">
                <a:spLocks noChangeArrowheads="1"/>
              </p:cNvSpPr>
              <p:nvPr/>
            </p:nvSpPr>
            <p:spPr bwMode="gray">
              <a:xfrm>
                <a:off x="1290" y="3327"/>
                <a:ext cx="169" cy="794"/>
              </a:xfrm>
              <a:prstGeom prst="rect">
                <a:avLst/>
              </a:prstGeom>
              <a:noFill/>
              <a:ln w="9525" algn="ctr">
                <a:noFill/>
                <a:miter lim="800000"/>
                <a:headEnd/>
                <a:tailEnd/>
              </a:ln>
              <a:effectLst>
                <a:outerShdw dist="35921" dir="2700000" algn="ctr" rotWithShape="0">
                  <a:schemeClr val="tx1"/>
                </a:outerShdw>
              </a:effectLst>
            </p:spPr>
            <p:txBody>
              <a:bodyPr>
                <a:spAutoFit/>
              </a:bodyPr>
              <a:lstStyle/>
              <a:p>
                <a:pPr algn="ctr" eaLnBrk="0" hangingPunct="0"/>
                <a:endParaRPr lang="en-US" sz="2800">
                  <a:solidFill>
                    <a:srgbClr val="FFFFFF"/>
                  </a:solidFill>
                  <a:effectLst>
                    <a:outerShdw blurRad="38100" dist="38100" dir="2700000" algn="tl">
                      <a:srgbClr val="C0C0C0"/>
                    </a:outerShdw>
                  </a:effectLst>
                </a:endParaRPr>
              </a:p>
            </p:txBody>
          </p:sp>
        </p:grpSp>
      </p:grpSp>
      <p:sp>
        <p:nvSpPr>
          <p:cNvPr id="75787" name="Text Box 11"/>
          <p:cNvSpPr txBox="1">
            <a:spLocks noChangeArrowheads="1"/>
          </p:cNvSpPr>
          <p:nvPr/>
        </p:nvSpPr>
        <p:spPr bwMode="auto">
          <a:xfrm>
            <a:off x="2819400" y="1143000"/>
            <a:ext cx="3657600" cy="579438"/>
          </a:xfrm>
          <a:prstGeom prst="rect">
            <a:avLst/>
          </a:prstGeom>
          <a:noFill/>
          <a:ln w="9525">
            <a:noFill/>
            <a:miter lim="800000"/>
            <a:headEnd/>
            <a:tailEnd/>
          </a:ln>
          <a:effectLst/>
        </p:spPr>
        <p:txBody>
          <a:bodyPr>
            <a:spAutoFit/>
          </a:bodyPr>
          <a:lstStyle/>
          <a:p>
            <a:pPr>
              <a:spcBef>
                <a:spcPct val="50000"/>
              </a:spcBef>
            </a:pPr>
            <a:r>
              <a:rPr lang="en-US" sz="3200" b="1">
                <a:solidFill>
                  <a:srgbClr val="990033"/>
                </a:solidFill>
                <a:latin typeface="Times New Roman" pitchFamily="18" charset="0"/>
              </a:rPr>
              <a:t>So sánh. Dấu chấm</a:t>
            </a:r>
          </a:p>
        </p:txBody>
      </p:sp>
      <p:sp>
        <p:nvSpPr>
          <p:cNvPr id="75788" name="Text Box 12"/>
          <p:cNvSpPr txBox="1">
            <a:spLocks noChangeArrowheads="1"/>
          </p:cNvSpPr>
          <p:nvPr/>
        </p:nvSpPr>
        <p:spPr bwMode="auto">
          <a:xfrm>
            <a:off x="2667000" y="1752600"/>
            <a:ext cx="3657600" cy="519113"/>
          </a:xfrm>
          <a:prstGeom prst="rect">
            <a:avLst/>
          </a:prstGeom>
          <a:noFill/>
          <a:ln w="9525">
            <a:noFill/>
            <a:miter lim="800000"/>
            <a:headEnd/>
            <a:tailEnd/>
          </a:ln>
          <a:effectLst/>
        </p:spPr>
        <p:txBody>
          <a:bodyPr>
            <a:spAutoFit/>
          </a:bodyPr>
          <a:lstStyle/>
          <a:p>
            <a:pPr>
              <a:spcBef>
                <a:spcPct val="50000"/>
              </a:spcBef>
            </a:pPr>
            <a:r>
              <a:rPr lang="en-US" sz="2800" b="1">
                <a:latin typeface="Times New Roman" pitchFamily="18" charset="0"/>
              </a:rPr>
              <a:t>(Xem sách trang 79)</a:t>
            </a:r>
          </a:p>
        </p:txBody>
      </p:sp>
      <p:sp>
        <p:nvSpPr>
          <p:cNvPr id="75789" name="Text Box 13"/>
          <p:cNvSpPr txBox="1">
            <a:spLocks noChangeArrowheads="1"/>
          </p:cNvSpPr>
          <p:nvPr/>
        </p:nvSpPr>
        <p:spPr bwMode="auto">
          <a:xfrm>
            <a:off x="1981200" y="2362200"/>
            <a:ext cx="5257800" cy="946150"/>
          </a:xfrm>
          <a:prstGeom prst="rect">
            <a:avLst/>
          </a:prstGeom>
          <a:noFill/>
          <a:ln w="9525">
            <a:noFill/>
            <a:miter lim="800000"/>
            <a:headEnd/>
            <a:tailEnd/>
          </a:ln>
          <a:effectLst/>
        </p:spPr>
        <p:txBody>
          <a:bodyPr>
            <a:spAutoFit/>
          </a:bodyPr>
          <a:lstStyle/>
          <a:p>
            <a:r>
              <a:rPr lang="en-US" sz="2800" b="1">
                <a:latin typeface="Times New Roman" pitchFamily="18" charset="0"/>
              </a:rPr>
              <a:t>Bài sau: </a:t>
            </a:r>
            <a:r>
              <a:rPr lang="en-US" sz="2800" b="1">
                <a:solidFill>
                  <a:srgbClr val="990033"/>
                </a:solidFill>
                <a:latin typeface="Times New Roman" pitchFamily="18" charset="0"/>
              </a:rPr>
              <a:t>Từ ngữ về quê hương. </a:t>
            </a:r>
          </a:p>
          <a:p>
            <a:r>
              <a:rPr lang="en-US" sz="2800" b="1">
                <a:solidFill>
                  <a:srgbClr val="990033"/>
                </a:solidFill>
                <a:latin typeface="Times New Roman" pitchFamily="18" charset="0"/>
              </a:rPr>
              <a:t>               Ôn tập câu </a:t>
            </a:r>
            <a:r>
              <a:rPr lang="en-US" sz="2800" b="1" i="1">
                <a:solidFill>
                  <a:srgbClr val="990033"/>
                </a:solidFill>
                <a:latin typeface="Times New Roman" pitchFamily="18" charset="0"/>
              </a:rPr>
              <a:t>Ai làm gì?</a:t>
            </a:r>
          </a:p>
        </p:txBody>
      </p:sp>
      <p:sp>
        <p:nvSpPr>
          <p:cNvPr id="75790" name="Line 14"/>
          <p:cNvSpPr>
            <a:spLocks noChangeShapeType="1"/>
          </p:cNvSpPr>
          <p:nvPr/>
        </p:nvSpPr>
        <p:spPr bwMode="auto">
          <a:xfrm>
            <a:off x="1981200" y="3810000"/>
            <a:ext cx="6019800" cy="0"/>
          </a:xfrm>
          <a:prstGeom prst="line">
            <a:avLst/>
          </a:prstGeom>
          <a:noFill/>
          <a:ln w="28575">
            <a:solidFill>
              <a:schemeClr val="tx1"/>
            </a:solidFill>
            <a:round/>
            <a:headEnd/>
            <a:tailEnd/>
          </a:ln>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75788"/>
                                        </p:tgtEl>
                                        <p:attrNameLst>
                                          <p:attrName>style.visibility</p:attrName>
                                        </p:attrNameLst>
                                      </p:cBhvr>
                                      <p:to>
                                        <p:strVal val="visible"/>
                                      </p:to>
                                    </p:set>
                                    <p:anim calcmode="lin" valueType="num">
                                      <p:cBhvr>
                                        <p:cTn id="7" dur="500" fill="hold"/>
                                        <p:tgtEl>
                                          <p:spTgt spid="75788"/>
                                        </p:tgtEl>
                                        <p:attrNameLst>
                                          <p:attrName>ppt_w</p:attrName>
                                        </p:attrNameLst>
                                      </p:cBhvr>
                                      <p:tavLst>
                                        <p:tav tm="0">
                                          <p:val>
                                            <p:fltVal val="0"/>
                                          </p:val>
                                        </p:tav>
                                        <p:tav tm="100000">
                                          <p:val>
                                            <p:strVal val="#ppt_w"/>
                                          </p:val>
                                        </p:tav>
                                      </p:tavLst>
                                    </p:anim>
                                    <p:anim calcmode="lin" valueType="num">
                                      <p:cBhvr>
                                        <p:cTn id="8" dur="500" fill="hold"/>
                                        <p:tgtEl>
                                          <p:spTgt spid="75788"/>
                                        </p:tgtEl>
                                        <p:attrNameLst>
                                          <p:attrName>ppt_h</p:attrName>
                                        </p:attrNameLst>
                                      </p:cBhvr>
                                      <p:tavLst>
                                        <p:tav tm="0">
                                          <p:val>
                                            <p:fltVal val="0"/>
                                          </p:val>
                                        </p:tav>
                                        <p:tav tm="100000">
                                          <p:val>
                                            <p:strVal val="#ppt_h"/>
                                          </p:val>
                                        </p:tav>
                                      </p:tavLst>
                                    </p:anim>
                                    <p:animEffect transition="in" filter="fade">
                                      <p:cBhvr>
                                        <p:cTn id="9" dur="500"/>
                                        <p:tgtEl>
                                          <p:spTgt spid="7578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75789"/>
                                        </p:tgtEl>
                                        <p:attrNameLst>
                                          <p:attrName>style.visibility</p:attrName>
                                        </p:attrNameLst>
                                      </p:cBhvr>
                                      <p:to>
                                        <p:strVal val="visible"/>
                                      </p:to>
                                    </p:set>
                                    <p:anim calcmode="lin" valueType="num">
                                      <p:cBhvr>
                                        <p:cTn id="14" dur="500" fill="hold"/>
                                        <p:tgtEl>
                                          <p:spTgt spid="75789"/>
                                        </p:tgtEl>
                                        <p:attrNameLst>
                                          <p:attrName>ppt_w</p:attrName>
                                        </p:attrNameLst>
                                      </p:cBhvr>
                                      <p:tavLst>
                                        <p:tav tm="0">
                                          <p:val>
                                            <p:fltVal val="0"/>
                                          </p:val>
                                        </p:tav>
                                        <p:tav tm="100000">
                                          <p:val>
                                            <p:strVal val="#ppt_w"/>
                                          </p:val>
                                        </p:tav>
                                      </p:tavLst>
                                    </p:anim>
                                    <p:anim calcmode="lin" valueType="num">
                                      <p:cBhvr>
                                        <p:cTn id="15" dur="500" fill="hold"/>
                                        <p:tgtEl>
                                          <p:spTgt spid="75789"/>
                                        </p:tgtEl>
                                        <p:attrNameLst>
                                          <p:attrName>ppt_h</p:attrName>
                                        </p:attrNameLst>
                                      </p:cBhvr>
                                      <p:tavLst>
                                        <p:tav tm="0">
                                          <p:val>
                                            <p:fltVal val="0"/>
                                          </p:val>
                                        </p:tav>
                                        <p:tav tm="100000">
                                          <p:val>
                                            <p:strVal val="#ppt_h"/>
                                          </p:val>
                                        </p:tav>
                                      </p:tavLst>
                                    </p:anim>
                                    <p:animEffect transition="in" filter="fade">
                                      <p:cBhvr>
                                        <p:cTn id="16" dur="500"/>
                                        <p:tgtEl>
                                          <p:spTgt spid="7578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75790"/>
                                        </p:tgtEl>
                                        <p:attrNameLst>
                                          <p:attrName>style.visibility</p:attrName>
                                        </p:attrNameLst>
                                      </p:cBhvr>
                                      <p:to>
                                        <p:strVal val="visible"/>
                                      </p:to>
                                    </p:set>
                                    <p:animEffect transition="in" filter="wipe(left)">
                                      <p:cBhvr>
                                        <p:cTn id="21" dur="500"/>
                                        <p:tgtEl>
                                          <p:spTgt spid="757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8" grpId="0"/>
      <p:bldP spid="75789" grpId="0"/>
      <p:bldP spid="7579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2105120"/>
  <p:tag name="VIOLETTITLE" val="Tuần 3. So sánh. Dấu chấm"/>
  <p:tag name="VIOLETLESSON" val="3"/>
  <p:tag name="VIOLETCATID" val="7840642"/>
  <p:tag name="VIOLETSUBJECT" val="Luyện từ và câu 3"/>
  <p:tag name="VIOLETAUTHORID" val="7797544"/>
  <p:tag name="VIOLETAUTHORNAME" val="Đỗ Tường Châu"/>
  <p:tag name="VIOLETAUTHORAVATAR" val="no_avatar.jpg"/>
  <p:tag name="VIOLETAUTHORADDRESS" val="Trường TH Đuốc Sống - tp ho chi minh"/>
  <p:tag name="VIOLETDATE" val="2017-08-25 10:13:45"/>
  <p:tag name="VIOLETHIT" val="176"/>
  <p:tag name="VIOLETLIKE" val="0"/>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309&quot;/&gt;&lt;/object&gt;&lt;object type=&quot;3&quot; unique_id=&quot;10005&quot;&gt;&lt;property id=&quot;20148&quot; value=&quot;5&quot;/&gt;&lt;property id=&quot;20300&quot; value=&quot;Slide 2&quot;/&gt;&lt;property id=&quot;20307&quot; value=&quot;300&quot;/&gt;&lt;/object&gt;&lt;object type=&quot;3&quot; unique_id=&quot;10006&quot;&gt;&lt;property id=&quot;20148&quot; value=&quot;5&quot;/&gt;&lt;property id=&quot;20300&quot; value=&quot;Slide 3&quot;/&gt;&lt;property id=&quot;20307&quot; value=&quot;301&quot;/&gt;&lt;/object&gt;&lt;object type=&quot;3&quot; unique_id=&quot;10007&quot;&gt;&lt;property id=&quot;20148&quot; value=&quot;5&quot;/&gt;&lt;property id=&quot;20300&quot; value=&quot;Slide 4&quot;/&gt;&lt;property id=&quot;20307&quot; value=&quot;302&quot;/&gt;&lt;/object&gt;&lt;object type=&quot;3&quot; unique_id=&quot;10008&quot;&gt;&lt;property id=&quot;20148&quot; value=&quot;5&quot;/&gt;&lt;property id=&quot;20300&quot; value=&quot;Slide 5&quot;/&gt;&lt;property id=&quot;20307&quot; value=&quot;303&quot;/&gt;&lt;/object&gt;&lt;object type=&quot;3&quot; unique_id=&quot;10009&quot;&gt;&lt;property id=&quot;20148&quot; value=&quot;5&quot;/&gt;&lt;property id=&quot;20300&quot; value=&quot;Slide 6&quot;/&gt;&lt;property id=&quot;20307&quot; value=&quot;304&quot;/&gt;&lt;/object&gt;&lt;object type=&quot;3&quot; unique_id=&quot;10010&quot;&gt;&lt;property id=&quot;20148&quot; value=&quot;5&quot;/&gt;&lt;property id=&quot;20300&quot; value=&quot;Slide 7&quot;/&gt;&lt;property id=&quot;20307&quot; value=&quot;305&quot;/&gt;&lt;/object&gt;&lt;object type=&quot;3&quot; unique_id=&quot;10011&quot;&gt;&lt;property id=&quot;20148&quot; value=&quot;5&quot;/&gt;&lt;property id=&quot;20300&quot; value=&quot;Slide 8&quot;/&gt;&lt;property id=&quot;20307&quot; value=&quot;306&quot;/&gt;&lt;/object&gt;&lt;object type=&quot;3&quot; unique_id=&quot;10013&quot;&gt;&lt;property id=&quot;20148&quot; value=&quot;5&quot;/&gt;&lt;property id=&quot;20300&quot; value=&quot;Slide 9&quot;/&gt;&lt;property id=&quot;20307&quot; value=&quot;308&quot;/&gt;&lt;/object&gt;&lt;object type=&quot;3&quot; unique_id=&quot;10014&quot;&gt;&lt;property id=&quot;20148&quot; value=&quot;5&quot;/&gt;&lt;property id=&quot;20300&quot; value=&quot;Slide 10&quot;/&gt;&lt;property id=&quot;20307&quot; value=&quot;310&quot;/&gt;&lt;/object&gt;&lt;/object&gt;&lt;/object&gt;&lt;/database&gt;"/>
  <p:tag name="SECTOMILLISECCONVERTED" val="1"/>
</p:tagLst>
</file>

<file path=ppt/theme/theme1.xml><?xml version="1.0" encoding="utf-8"?>
<a:theme xmlns:a="http://schemas.openxmlformats.org/drawingml/2006/main" name="F042TGp">
  <a:themeElements>
    <a:clrScheme name="F042TGp 1">
      <a:dk1>
        <a:srgbClr val="2B166E"/>
      </a:dk1>
      <a:lt1>
        <a:srgbClr val="FFFFFF"/>
      </a:lt1>
      <a:dk2>
        <a:srgbClr val="003366"/>
      </a:dk2>
      <a:lt2>
        <a:srgbClr val="B2B2B2"/>
      </a:lt2>
      <a:accent1>
        <a:srgbClr val="4BAFB9"/>
      </a:accent1>
      <a:accent2>
        <a:srgbClr val="FFCC66"/>
      </a:accent2>
      <a:accent3>
        <a:srgbClr val="FFFFFF"/>
      </a:accent3>
      <a:accent4>
        <a:srgbClr val="23115D"/>
      </a:accent4>
      <a:accent5>
        <a:srgbClr val="B1D4D9"/>
      </a:accent5>
      <a:accent6>
        <a:srgbClr val="E7B95C"/>
      </a:accent6>
      <a:hlink>
        <a:srgbClr val="0066CC"/>
      </a:hlink>
      <a:folHlink>
        <a:srgbClr val="8C71B9"/>
      </a:folHlink>
    </a:clrScheme>
    <a:fontScheme name="F042TG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042TGp 1">
        <a:dk1>
          <a:srgbClr val="2B166E"/>
        </a:dk1>
        <a:lt1>
          <a:srgbClr val="FFFFFF"/>
        </a:lt1>
        <a:dk2>
          <a:srgbClr val="003366"/>
        </a:dk2>
        <a:lt2>
          <a:srgbClr val="B2B2B2"/>
        </a:lt2>
        <a:accent1>
          <a:srgbClr val="4BAFB9"/>
        </a:accent1>
        <a:accent2>
          <a:srgbClr val="FFCC66"/>
        </a:accent2>
        <a:accent3>
          <a:srgbClr val="FFFFFF"/>
        </a:accent3>
        <a:accent4>
          <a:srgbClr val="23115D"/>
        </a:accent4>
        <a:accent5>
          <a:srgbClr val="B1D4D9"/>
        </a:accent5>
        <a:accent6>
          <a:srgbClr val="E7B95C"/>
        </a:accent6>
        <a:hlink>
          <a:srgbClr val="0066CC"/>
        </a:hlink>
        <a:folHlink>
          <a:srgbClr val="8C71B9"/>
        </a:folHlink>
      </a:clrScheme>
      <a:clrMap bg1="lt1" tx1="dk1" bg2="lt2" tx2="dk2" accent1="accent1" accent2="accent2" accent3="accent3" accent4="accent4" accent5="accent5" accent6="accent6" hlink="hlink" folHlink="folHlink"/>
    </a:extraClrScheme>
    <a:extraClrScheme>
      <a:clrScheme name="F042TGp 2">
        <a:dk1>
          <a:srgbClr val="223F72"/>
        </a:dk1>
        <a:lt1>
          <a:srgbClr val="FFFFFF"/>
        </a:lt1>
        <a:dk2>
          <a:srgbClr val="000066"/>
        </a:dk2>
        <a:lt2>
          <a:srgbClr val="DDDDDD"/>
        </a:lt2>
        <a:accent1>
          <a:srgbClr val="AC6DE5"/>
        </a:accent1>
        <a:accent2>
          <a:srgbClr val="FF9900"/>
        </a:accent2>
        <a:accent3>
          <a:srgbClr val="FFFFFF"/>
        </a:accent3>
        <a:accent4>
          <a:srgbClr val="1B3460"/>
        </a:accent4>
        <a:accent5>
          <a:srgbClr val="D2BAF0"/>
        </a:accent5>
        <a:accent6>
          <a:srgbClr val="E78A00"/>
        </a:accent6>
        <a:hlink>
          <a:srgbClr val="0099CC"/>
        </a:hlink>
        <a:folHlink>
          <a:srgbClr val="969696"/>
        </a:folHlink>
      </a:clrScheme>
      <a:clrMap bg1="lt1" tx1="dk1" bg2="lt2" tx2="dk2" accent1="accent1" accent2="accent2" accent3="accent3" accent4="accent4" accent5="accent5" accent6="accent6" hlink="hlink" folHlink="folHlink"/>
    </a:extraClrScheme>
    <a:extraClrScheme>
      <a:clrScheme name="F042TGp 3">
        <a:dk1>
          <a:srgbClr val="000066"/>
        </a:dk1>
        <a:lt1>
          <a:srgbClr val="FFFFFF"/>
        </a:lt1>
        <a:dk2>
          <a:srgbClr val="006600"/>
        </a:dk2>
        <a:lt2>
          <a:srgbClr val="DDDDDD"/>
        </a:lt2>
        <a:accent1>
          <a:srgbClr val="C58023"/>
        </a:accent1>
        <a:accent2>
          <a:srgbClr val="1D8FCF"/>
        </a:accent2>
        <a:accent3>
          <a:srgbClr val="FFFFFF"/>
        </a:accent3>
        <a:accent4>
          <a:srgbClr val="000056"/>
        </a:accent4>
        <a:accent5>
          <a:srgbClr val="DFC0AC"/>
        </a:accent5>
        <a:accent6>
          <a:srgbClr val="1981BB"/>
        </a:accent6>
        <a:hlink>
          <a:srgbClr val="5D4BC7"/>
        </a:hlink>
        <a:folHlink>
          <a:srgbClr val="878FA5"/>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3046</TotalTime>
  <Words>600</Words>
  <Application>Microsoft Office PowerPoint</Application>
  <PresentationFormat>On-screen Show (4:3)</PresentationFormat>
  <Paragraphs>96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Wingdings</vt:lpstr>
      <vt:lpstr>Times New Roman</vt:lpstr>
      <vt:lpstr>F042TGp</vt:lpstr>
      <vt:lpstr>Slide 1</vt:lpstr>
      <vt:lpstr>Slide 2</vt:lpstr>
      <vt:lpstr>Slide 3</vt:lpstr>
      <vt:lpstr>Slide 4</vt:lpstr>
      <vt:lpstr>Slide 5</vt:lpstr>
      <vt:lpstr>Slide 6</vt:lpstr>
      <vt:lpstr>Slide 7</vt:lpstr>
      <vt:lpstr>Slide 8</vt:lpstr>
      <vt:lpstr>Slide 9</vt:lpstr>
      <vt:lpstr>Slide 10</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AutoBVT</cp:lastModifiedBy>
  <cp:revision>83</cp:revision>
  <dcterms:created xsi:type="dcterms:W3CDTF">2009-03-04T06:00:53Z</dcterms:created>
  <dcterms:modified xsi:type="dcterms:W3CDTF">2017-09-18T14:16:43Z</dcterms:modified>
</cp:coreProperties>
</file>